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9"/>
  </p:notesMasterIdLst>
  <p:sldIdLst>
    <p:sldId id="256" r:id="rId2"/>
    <p:sldId id="257" r:id="rId3"/>
    <p:sldId id="258" r:id="rId4"/>
    <p:sldId id="259" r:id="rId5"/>
    <p:sldId id="260" r:id="rId6"/>
    <p:sldId id="292" r:id="rId7"/>
    <p:sldId id="298" r:id="rId8"/>
    <p:sldId id="261" r:id="rId9"/>
    <p:sldId id="262" r:id="rId10"/>
    <p:sldId id="291" r:id="rId11"/>
    <p:sldId id="263" r:id="rId12"/>
    <p:sldId id="264" r:id="rId13"/>
    <p:sldId id="303" r:id="rId14"/>
    <p:sldId id="304" r:id="rId15"/>
    <p:sldId id="265" r:id="rId16"/>
    <p:sldId id="266" r:id="rId17"/>
    <p:sldId id="267" r:id="rId18"/>
    <p:sldId id="268" r:id="rId19"/>
    <p:sldId id="269" r:id="rId20"/>
    <p:sldId id="270" r:id="rId21"/>
    <p:sldId id="271" r:id="rId22"/>
    <p:sldId id="272" r:id="rId23"/>
    <p:sldId id="273" r:id="rId24"/>
    <p:sldId id="274" r:id="rId25"/>
    <p:sldId id="275" r:id="rId26"/>
    <p:sldId id="391" r:id="rId27"/>
    <p:sldId id="392" r:id="rId28"/>
    <p:sldId id="277" r:id="rId29"/>
    <p:sldId id="278" r:id="rId30"/>
    <p:sldId id="279" r:id="rId31"/>
    <p:sldId id="280" r:id="rId32"/>
    <p:sldId id="393" r:id="rId33"/>
    <p:sldId id="394" r:id="rId34"/>
    <p:sldId id="282" r:id="rId35"/>
    <p:sldId id="283" r:id="rId36"/>
    <p:sldId id="284" r:id="rId37"/>
    <p:sldId id="290" r:id="rId38"/>
    <p:sldId id="285" r:id="rId39"/>
    <p:sldId id="286" r:id="rId40"/>
    <p:sldId id="287" r:id="rId41"/>
    <p:sldId id="288" r:id="rId42"/>
    <p:sldId id="301" r:id="rId43"/>
    <p:sldId id="300" r:id="rId44"/>
    <p:sldId id="302" r:id="rId45"/>
    <p:sldId id="305" r:id="rId46"/>
    <p:sldId id="306" r:id="rId47"/>
    <p:sldId id="307" r:id="rId48"/>
    <p:sldId id="308" r:id="rId49"/>
    <p:sldId id="309" r:id="rId50"/>
    <p:sldId id="386" r:id="rId51"/>
    <p:sldId id="310" r:id="rId52"/>
    <p:sldId id="311" r:id="rId53"/>
    <p:sldId id="319" r:id="rId54"/>
    <p:sldId id="395" r:id="rId55"/>
    <p:sldId id="318" r:id="rId56"/>
    <p:sldId id="317" r:id="rId57"/>
    <p:sldId id="396" r:id="rId58"/>
    <p:sldId id="316" r:id="rId59"/>
    <p:sldId id="315" r:id="rId60"/>
    <p:sldId id="397" r:id="rId61"/>
    <p:sldId id="314" r:id="rId62"/>
    <p:sldId id="313" r:id="rId63"/>
    <p:sldId id="398" r:id="rId64"/>
    <p:sldId id="387" r:id="rId65"/>
    <p:sldId id="312" r:id="rId66"/>
    <p:sldId id="320" r:id="rId67"/>
    <p:sldId id="388" r:id="rId68"/>
    <p:sldId id="321" r:id="rId69"/>
    <p:sldId id="333" r:id="rId70"/>
    <p:sldId id="332" r:id="rId71"/>
    <p:sldId id="335" r:id="rId72"/>
    <p:sldId id="351" r:id="rId73"/>
    <p:sldId id="350" r:id="rId74"/>
    <p:sldId id="349" r:id="rId75"/>
    <p:sldId id="348" r:id="rId76"/>
    <p:sldId id="347" r:id="rId77"/>
    <p:sldId id="346" r:id="rId78"/>
    <p:sldId id="345" r:id="rId79"/>
    <p:sldId id="344" r:id="rId80"/>
    <p:sldId id="343" r:id="rId81"/>
    <p:sldId id="342" r:id="rId82"/>
    <p:sldId id="341" r:id="rId83"/>
    <p:sldId id="340" r:id="rId84"/>
    <p:sldId id="338" r:id="rId85"/>
    <p:sldId id="339" r:id="rId86"/>
    <p:sldId id="331" r:id="rId87"/>
    <p:sldId id="337" r:id="rId88"/>
    <p:sldId id="336" r:id="rId89"/>
    <p:sldId id="330" r:id="rId90"/>
    <p:sldId id="334" r:id="rId91"/>
    <p:sldId id="329" r:id="rId92"/>
    <p:sldId id="328" r:id="rId93"/>
    <p:sldId id="327" r:id="rId94"/>
    <p:sldId id="326" r:id="rId95"/>
    <p:sldId id="325" r:id="rId96"/>
    <p:sldId id="324" r:id="rId97"/>
    <p:sldId id="323" r:id="rId98"/>
    <p:sldId id="322" r:id="rId99"/>
    <p:sldId id="352" r:id="rId100"/>
    <p:sldId id="353" r:id="rId101"/>
    <p:sldId id="399" r:id="rId102"/>
    <p:sldId id="389" r:id="rId103"/>
    <p:sldId id="354" r:id="rId104"/>
    <p:sldId id="374" r:id="rId105"/>
    <p:sldId id="373" r:id="rId106"/>
    <p:sldId id="372" r:id="rId107"/>
    <p:sldId id="371" r:id="rId108"/>
    <p:sldId id="370" r:id="rId109"/>
    <p:sldId id="369" r:id="rId110"/>
    <p:sldId id="368" r:id="rId111"/>
    <p:sldId id="367" r:id="rId112"/>
    <p:sldId id="366" r:id="rId113"/>
    <p:sldId id="365" r:id="rId114"/>
    <p:sldId id="364" r:id="rId115"/>
    <p:sldId id="363" r:id="rId116"/>
    <p:sldId id="362" r:id="rId117"/>
    <p:sldId id="361" r:id="rId118"/>
    <p:sldId id="360" r:id="rId119"/>
    <p:sldId id="359" r:id="rId120"/>
    <p:sldId id="358" r:id="rId121"/>
    <p:sldId id="357" r:id="rId122"/>
    <p:sldId id="356" r:id="rId123"/>
    <p:sldId id="355" r:id="rId124"/>
    <p:sldId id="400" r:id="rId125"/>
    <p:sldId id="390" r:id="rId126"/>
    <p:sldId id="375" r:id="rId127"/>
    <p:sldId id="378" r:id="rId128"/>
    <p:sldId id="379" r:id="rId129"/>
    <p:sldId id="377" r:id="rId130"/>
    <p:sldId id="380" r:id="rId131"/>
    <p:sldId id="385" r:id="rId132"/>
    <p:sldId id="384" r:id="rId133"/>
    <p:sldId id="383" r:id="rId134"/>
    <p:sldId id="382" r:id="rId135"/>
    <p:sldId id="376" r:id="rId136"/>
    <p:sldId id="381" r:id="rId137"/>
    <p:sldId id="401" r:id="rId138"/>
  </p:sldIdLst>
  <p:sldSz cx="18288000" cy="10287000"/>
  <p:notesSz cx="6858000" cy="9144000"/>
  <p:embeddedFontLst>
    <p:embeddedFont>
      <p:font typeface="Archivo Black" panose="020B0604020202020204" charset="0"/>
      <p:regular r:id="rId140"/>
    </p:embeddedFont>
    <p:embeddedFont>
      <p:font typeface="Be Vietnam" panose="020B0604020202020204" charset="0"/>
      <p:regular r:id="rId141"/>
    </p:embeddedFont>
    <p:embeddedFont>
      <p:font typeface="Caladea" panose="020B0604020202020204" charset="0"/>
      <p:regular r:id="rId142"/>
    </p:embeddedFont>
    <p:embeddedFont>
      <p:font typeface="Nourd" panose="020B0604020202020204" charset="0"/>
      <p:regular r:id="rId143"/>
    </p:embeddedFont>
    <p:embeddedFont>
      <p:font typeface="Nourd Bold" panose="020B0604020202020204" charset="0"/>
      <p:regular r:id="rId1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2.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4.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71EAF-8E61-451F-9C18-D7BE2CFC19AF}" type="datetimeFigureOut">
              <a:rPr lang="en-US" smtClean="0"/>
              <a:t>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2BC85-8B6A-4B68-8038-CA1D227A183B}" type="slidenum">
              <a:rPr lang="en-US" smtClean="0"/>
              <a:t>‹#›</a:t>
            </a:fld>
            <a:endParaRPr lang="en-US"/>
          </a:p>
        </p:txBody>
      </p:sp>
    </p:spTree>
    <p:extLst>
      <p:ext uri="{BB962C8B-B14F-4D97-AF65-F5344CB8AC3E}">
        <p14:creationId xmlns:p14="http://schemas.microsoft.com/office/powerpoint/2010/main" val="3354916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2</a:t>
            </a:fld>
            <a:endParaRPr lang="en-US"/>
          </a:p>
        </p:txBody>
      </p:sp>
    </p:spTree>
    <p:extLst>
      <p:ext uri="{BB962C8B-B14F-4D97-AF65-F5344CB8AC3E}">
        <p14:creationId xmlns:p14="http://schemas.microsoft.com/office/powerpoint/2010/main" val="701941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AEC3-8B62-E5B6-B01B-8D9E8714E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B3E4C-3807-B713-D383-B530A84E5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1F2E7-143C-A4A1-FEB4-A228B9160EB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5E01CE1-03C0-1F38-E4BD-DD14114CC172}"/>
              </a:ext>
            </a:extLst>
          </p:cNvPr>
          <p:cNvSpPr>
            <a:spLocks noGrp="1"/>
          </p:cNvSpPr>
          <p:nvPr>
            <p:ph type="sldNum" sz="quarter" idx="5"/>
          </p:nvPr>
        </p:nvSpPr>
        <p:spPr/>
        <p:txBody>
          <a:bodyPr/>
          <a:lstStyle/>
          <a:p>
            <a:fld id="{BA12BC85-8B6A-4B68-8038-CA1D227A183B}" type="slidenum">
              <a:rPr lang="en-US" smtClean="0"/>
              <a:t>47</a:t>
            </a:fld>
            <a:endParaRPr lang="en-US"/>
          </a:p>
        </p:txBody>
      </p:sp>
    </p:spTree>
    <p:extLst>
      <p:ext uri="{BB962C8B-B14F-4D97-AF65-F5344CB8AC3E}">
        <p14:creationId xmlns:p14="http://schemas.microsoft.com/office/powerpoint/2010/main" val="3355450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426E-F8E9-7CC1-C065-0DA27E628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CD998-975B-1C4F-16AF-77592473D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4984C-0056-C83A-1DCE-2B2443EAA8C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AA58E3F-ED54-819A-6CB5-CD03787C41AA}"/>
              </a:ext>
            </a:extLst>
          </p:cNvPr>
          <p:cNvSpPr>
            <a:spLocks noGrp="1"/>
          </p:cNvSpPr>
          <p:nvPr>
            <p:ph type="sldNum" sz="quarter" idx="5"/>
          </p:nvPr>
        </p:nvSpPr>
        <p:spPr/>
        <p:txBody>
          <a:bodyPr/>
          <a:lstStyle/>
          <a:p>
            <a:fld id="{BA12BC85-8B6A-4B68-8038-CA1D227A183B}" type="slidenum">
              <a:rPr lang="en-US" smtClean="0"/>
              <a:t>48</a:t>
            </a:fld>
            <a:endParaRPr lang="en-US"/>
          </a:p>
        </p:txBody>
      </p:sp>
    </p:spTree>
    <p:extLst>
      <p:ext uri="{BB962C8B-B14F-4D97-AF65-F5344CB8AC3E}">
        <p14:creationId xmlns:p14="http://schemas.microsoft.com/office/powerpoint/2010/main" val="154945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1B52-81B5-9B2D-BFD5-963251472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D5031-7818-C296-E03B-2A50CA060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C2819-1CCA-499D-271C-22F444D24D3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0288F84-E9F4-B3B5-C16A-225EBF5CD303}"/>
              </a:ext>
            </a:extLst>
          </p:cNvPr>
          <p:cNvSpPr>
            <a:spLocks noGrp="1"/>
          </p:cNvSpPr>
          <p:nvPr>
            <p:ph type="sldNum" sz="quarter" idx="5"/>
          </p:nvPr>
        </p:nvSpPr>
        <p:spPr/>
        <p:txBody>
          <a:bodyPr/>
          <a:lstStyle/>
          <a:p>
            <a:fld id="{BA12BC85-8B6A-4B68-8038-CA1D227A183B}" type="slidenum">
              <a:rPr lang="en-US" smtClean="0"/>
              <a:t>49</a:t>
            </a:fld>
            <a:endParaRPr lang="en-US"/>
          </a:p>
        </p:txBody>
      </p:sp>
    </p:spTree>
    <p:extLst>
      <p:ext uri="{BB962C8B-B14F-4D97-AF65-F5344CB8AC3E}">
        <p14:creationId xmlns:p14="http://schemas.microsoft.com/office/powerpoint/2010/main" val="2583618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2B74-B030-C287-7478-B85DAD6D5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773E8-729B-8ED7-F698-187AB088C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11E64-B5AD-7616-954A-F102FB2D3A6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31B4D0A-DC22-5CAE-B617-DB7590CD7835}"/>
              </a:ext>
            </a:extLst>
          </p:cNvPr>
          <p:cNvSpPr>
            <a:spLocks noGrp="1"/>
          </p:cNvSpPr>
          <p:nvPr>
            <p:ph type="sldNum" sz="quarter" idx="5"/>
          </p:nvPr>
        </p:nvSpPr>
        <p:spPr/>
        <p:txBody>
          <a:bodyPr/>
          <a:lstStyle/>
          <a:p>
            <a:fld id="{BA12BC85-8B6A-4B68-8038-CA1D227A183B}" type="slidenum">
              <a:rPr lang="en-US" smtClean="0"/>
              <a:t>51</a:t>
            </a:fld>
            <a:endParaRPr lang="en-US"/>
          </a:p>
        </p:txBody>
      </p:sp>
    </p:spTree>
    <p:extLst>
      <p:ext uri="{BB962C8B-B14F-4D97-AF65-F5344CB8AC3E}">
        <p14:creationId xmlns:p14="http://schemas.microsoft.com/office/powerpoint/2010/main" val="1587507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B8A04-8180-7109-EDD0-0F6705636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58A8A-CD75-17F0-09D2-A4345F0EF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BD86-638F-3201-F850-08AC52D8180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B0EE871-E00F-54F9-73C3-92AB7BC4212C}"/>
              </a:ext>
            </a:extLst>
          </p:cNvPr>
          <p:cNvSpPr>
            <a:spLocks noGrp="1"/>
          </p:cNvSpPr>
          <p:nvPr>
            <p:ph type="sldNum" sz="quarter" idx="5"/>
          </p:nvPr>
        </p:nvSpPr>
        <p:spPr/>
        <p:txBody>
          <a:bodyPr/>
          <a:lstStyle/>
          <a:p>
            <a:fld id="{BA12BC85-8B6A-4B68-8038-CA1D227A183B}" type="slidenum">
              <a:rPr lang="en-US" smtClean="0"/>
              <a:t>52</a:t>
            </a:fld>
            <a:endParaRPr lang="en-US"/>
          </a:p>
        </p:txBody>
      </p:sp>
    </p:spTree>
    <p:extLst>
      <p:ext uri="{BB962C8B-B14F-4D97-AF65-F5344CB8AC3E}">
        <p14:creationId xmlns:p14="http://schemas.microsoft.com/office/powerpoint/2010/main" val="243448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BAC76-FAC6-B067-1CC3-21CD5123C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660D8-A900-8C37-9AB0-24D4D5DE7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98B93-ED86-0999-E0C0-0953E6CEB2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0727EAC-5D93-6ECB-BA3C-242015B3EC30}"/>
              </a:ext>
            </a:extLst>
          </p:cNvPr>
          <p:cNvSpPr>
            <a:spLocks noGrp="1"/>
          </p:cNvSpPr>
          <p:nvPr>
            <p:ph type="sldNum" sz="quarter" idx="5"/>
          </p:nvPr>
        </p:nvSpPr>
        <p:spPr/>
        <p:txBody>
          <a:bodyPr/>
          <a:lstStyle/>
          <a:p>
            <a:fld id="{BA12BC85-8B6A-4B68-8038-CA1D227A183B}" type="slidenum">
              <a:rPr lang="en-US" smtClean="0"/>
              <a:t>53</a:t>
            </a:fld>
            <a:endParaRPr lang="en-US"/>
          </a:p>
        </p:txBody>
      </p:sp>
    </p:spTree>
    <p:extLst>
      <p:ext uri="{BB962C8B-B14F-4D97-AF65-F5344CB8AC3E}">
        <p14:creationId xmlns:p14="http://schemas.microsoft.com/office/powerpoint/2010/main" val="297719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AAD6-344A-DD6E-092E-9F18A70C2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E8476-5B9A-272D-9832-20E001766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E8B61-5033-DD96-8B99-986CB22C09B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D548ED2-C9B0-A86D-283D-44B301472313}"/>
              </a:ext>
            </a:extLst>
          </p:cNvPr>
          <p:cNvSpPr>
            <a:spLocks noGrp="1"/>
          </p:cNvSpPr>
          <p:nvPr>
            <p:ph type="sldNum" sz="quarter" idx="5"/>
          </p:nvPr>
        </p:nvSpPr>
        <p:spPr/>
        <p:txBody>
          <a:bodyPr/>
          <a:lstStyle/>
          <a:p>
            <a:fld id="{BA12BC85-8B6A-4B68-8038-CA1D227A183B}" type="slidenum">
              <a:rPr lang="en-US" smtClean="0"/>
              <a:t>54</a:t>
            </a:fld>
            <a:endParaRPr lang="en-US"/>
          </a:p>
        </p:txBody>
      </p:sp>
    </p:spTree>
    <p:extLst>
      <p:ext uri="{BB962C8B-B14F-4D97-AF65-F5344CB8AC3E}">
        <p14:creationId xmlns:p14="http://schemas.microsoft.com/office/powerpoint/2010/main" val="39369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141D-CE67-22A5-E105-B3616E76E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7E4D4-C355-E477-6206-1267B3982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E359A-44B5-67AC-B837-3ADBE9517D8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E7DFC3C-B3BF-8402-640F-48F4D80C1773}"/>
              </a:ext>
            </a:extLst>
          </p:cNvPr>
          <p:cNvSpPr>
            <a:spLocks noGrp="1"/>
          </p:cNvSpPr>
          <p:nvPr>
            <p:ph type="sldNum" sz="quarter" idx="5"/>
          </p:nvPr>
        </p:nvSpPr>
        <p:spPr/>
        <p:txBody>
          <a:bodyPr/>
          <a:lstStyle/>
          <a:p>
            <a:fld id="{BA12BC85-8B6A-4B68-8038-CA1D227A183B}" type="slidenum">
              <a:rPr lang="en-US" smtClean="0"/>
              <a:t>55</a:t>
            </a:fld>
            <a:endParaRPr lang="en-US"/>
          </a:p>
        </p:txBody>
      </p:sp>
    </p:spTree>
    <p:extLst>
      <p:ext uri="{BB962C8B-B14F-4D97-AF65-F5344CB8AC3E}">
        <p14:creationId xmlns:p14="http://schemas.microsoft.com/office/powerpoint/2010/main" val="49083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D514E-1B17-1EFC-710F-0604EBCD5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45A31-92B1-89FE-205B-E48829260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D745B-A9EC-FF52-6363-F924B0BDF10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1B7708D-ED54-4F71-4C3F-F2FB9FFCE484}"/>
              </a:ext>
            </a:extLst>
          </p:cNvPr>
          <p:cNvSpPr>
            <a:spLocks noGrp="1"/>
          </p:cNvSpPr>
          <p:nvPr>
            <p:ph type="sldNum" sz="quarter" idx="5"/>
          </p:nvPr>
        </p:nvSpPr>
        <p:spPr/>
        <p:txBody>
          <a:bodyPr/>
          <a:lstStyle/>
          <a:p>
            <a:fld id="{BA12BC85-8B6A-4B68-8038-CA1D227A183B}" type="slidenum">
              <a:rPr lang="en-US" smtClean="0"/>
              <a:t>56</a:t>
            </a:fld>
            <a:endParaRPr lang="en-US"/>
          </a:p>
        </p:txBody>
      </p:sp>
    </p:spTree>
    <p:extLst>
      <p:ext uri="{BB962C8B-B14F-4D97-AF65-F5344CB8AC3E}">
        <p14:creationId xmlns:p14="http://schemas.microsoft.com/office/powerpoint/2010/main" val="2824887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2E9AD-E6BC-1EF3-F47B-80CFBCB96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4AA68-FB8A-B235-E21A-02DB43901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E1D15-E880-FEF5-E883-D00B8091250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027090E-7640-9D92-45F3-C636A18D8C73}"/>
              </a:ext>
            </a:extLst>
          </p:cNvPr>
          <p:cNvSpPr>
            <a:spLocks noGrp="1"/>
          </p:cNvSpPr>
          <p:nvPr>
            <p:ph type="sldNum" sz="quarter" idx="5"/>
          </p:nvPr>
        </p:nvSpPr>
        <p:spPr/>
        <p:txBody>
          <a:bodyPr/>
          <a:lstStyle/>
          <a:p>
            <a:fld id="{BA12BC85-8B6A-4B68-8038-CA1D227A183B}" type="slidenum">
              <a:rPr lang="en-US" smtClean="0"/>
              <a:t>57</a:t>
            </a:fld>
            <a:endParaRPr lang="en-US"/>
          </a:p>
        </p:txBody>
      </p:sp>
    </p:spTree>
    <p:extLst>
      <p:ext uri="{BB962C8B-B14F-4D97-AF65-F5344CB8AC3E}">
        <p14:creationId xmlns:p14="http://schemas.microsoft.com/office/powerpoint/2010/main" val="137990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9</a:t>
            </a:fld>
            <a:endParaRPr lang="en-US"/>
          </a:p>
        </p:txBody>
      </p:sp>
    </p:spTree>
    <p:extLst>
      <p:ext uri="{BB962C8B-B14F-4D97-AF65-F5344CB8AC3E}">
        <p14:creationId xmlns:p14="http://schemas.microsoft.com/office/powerpoint/2010/main" val="1517772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0FE1-7B85-F88E-DE54-03F0135B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9E1AD-B10D-7C63-6F46-BE2044942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86412-54F2-2504-AB26-411FB340242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D99104C-71A3-2A37-8477-A97FA94E75E3}"/>
              </a:ext>
            </a:extLst>
          </p:cNvPr>
          <p:cNvSpPr>
            <a:spLocks noGrp="1"/>
          </p:cNvSpPr>
          <p:nvPr>
            <p:ph type="sldNum" sz="quarter" idx="5"/>
          </p:nvPr>
        </p:nvSpPr>
        <p:spPr/>
        <p:txBody>
          <a:bodyPr/>
          <a:lstStyle/>
          <a:p>
            <a:fld id="{BA12BC85-8B6A-4B68-8038-CA1D227A183B}" type="slidenum">
              <a:rPr lang="en-US" smtClean="0"/>
              <a:t>58</a:t>
            </a:fld>
            <a:endParaRPr lang="en-US"/>
          </a:p>
        </p:txBody>
      </p:sp>
    </p:spTree>
    <p:extLst>
      <p:ext uri="{BB962C8B-B14F-4D97-AF65-F5344CB8AC3E}">
        <p14:creationId xmlns:p14="http://schemas.microsoft.com/office/powerpoint/2010/main" val="105025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A79BE-404A-E841-A734-4E7875E76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F89DC-804C-65F0-B2A4-906FB9AAE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898AB-A02B-36FE-8A08-F5854EA00C9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4D337DA-5B96-55A8-33EA-BE580A9DFA5F}"/>
              </a:ext>
            </a:extLst>
          </p:cNvPr>
          <p:cNvSpPr>
            <a:spLocks noGrp="1"/>
          </p:cNvSpPr>
          <p:nvPr>
            <p:ph type="sldNum" sz="quarter" idx="5"/>
          </p:nvPr>
        </p:nvSpPr>
        <p:spPr/>
        <p:txBody>
          <a:bodyPr/>
          <a:lstStyle/>
          <a:p>
            <a:fld id="{BA12BC85-8B6A-4B68-8038-CA1D227A183B}" type="slidenum">
              <a:rPr lang="en-US" smtClean="0"/>
              <a:t>59</a:t>
            </a:fld>
            <a:endParaRPr lang="en-US"/>
          </a:p>
        </p:txBody>
      </p:sp>
    </p:spTree>
    <p:extLst>
      <p:ext uri="{BB962C8B-B14F-4D97-AF65-F5344CB8AC3E}">
        <p14:creationId xmlns:p14="http://schemas.microsoft.com/office/powerpoint/2010/main" val="408977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E840F-8DC1-2B2A-224F-4B7D1E475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5787A-32DF-B061-C00F-2E4D28FF9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FAFC8-C412-15CB-AC14-B831C6740A2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FC730D-886E-DA87-0099-7D59CF3ABC9A}"/>
              </a:ext>
            </a:extLst>
          </p:cNvPr>
          <p:cNvSpPr>
            <a:spLocks noGrp="1"/>
          </p:cNvSpPr>
          <p:nvPr>
            <p:ph type="sldNum" sz="quarter" idx="5"/>
          </p:nvPr>
        </p:nvSpPr>
        <p:spPr/>
        <p:txBody>
          <a:bodyPr/>
          <a:lstStyle/>
          <a:p>
            <a:fld id="{BA12BC85-8B6A-4B68-8038-CA1D227A183B}" type="slidenum">
              <a:rPr lang="en-US" smtClean="0"/>
              <a:t>60</a:t>
            </a:fld>
            <a:endParaRPr lang="en-US"/>
          </a:p>
        </p:txBody>
      </p:sp>
    </p:spTree>
    <p:extLst>
      <p:ext uri="{BB962C8B-B14F-4D97-AF65-F5344CB8AC3E}">
        <p14:creationId xmlns:p14="http://schemas.microsoft.com/office/powerpoint/2010/main" val="1393634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B823-B63D-15F4-4861-8944AAD1C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1DAAC-34BA-D4C0-6909-ECC5FD3D3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30398-405D-C65F-6EC3-D6367E3F540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5AC015-CAE2-CF9A-7EE9-927203BBE633}"/>
              </a:ext>
            </a:extLst>
          </p:cNvPr>
          <p:cNvSpPr>
            <a:spLocks noGrp="1"/>
          </p:cNvSpPr>
          <p:nvPr>
            <p:ph type="sldNum" sz="quarter" idx="5"/>
          </p:nvPr>
        </p:nvSpPr>
        <p:spPr/>
        <p:txBody>
          <a:bodyPr/>
          <a:lstStyle/>
          <a:p>
            <a:fld id="{BA12BC85-8B6A-4B68-8038-CA1D227A183B}" type="slidenum">
              <a:rPr lang="en-US" smtClean="0"/>
              <a:t>61</a:t>
            </a:fld>
            <a:endParaRPr lang="en-US"/>
          </a:p>
        </p:txBody>
      </p:sp>
    </p:spTree>
    <p:extLst>
      <p:ext uri="{BB962C8B-B14F-4D97-AF65-F5344CB8AC3E}">
        <p14:creationId xmlns:p14="http://schemas.microsoft.com/office/powerpoint/2010/main" val="3765529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D2B-9B00-6503-DE04-1FDB18B0F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D96D7-A2D7-5096-CB09-2898B45A2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056A4-94DE-2490-011C-D7944EE6ACE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EBC8B97-ED3F-CF5F-BB91-D6DD57571846}"/>
              </a:ext>
            </a:extLst>
          </p:cNvPr>
          <p:cNvSpPr>
            <a:spLocks noGrp="1"/>
          </p:cNvSpPr>
          <p:nvPr>
            <p:ph type="sldNum" sz="quarter" idx="5"/>
          </p:nvPr>
        </p:nvSpPr>
        <p:spPr/>
        <p:txBody>
          <a:bodyPr/>
          <a:lstStyle/>
          <a:p>
            <a:fld id="{BA12BC85-8B6A-4B68-8038-CA1D227A183B}" type="slidenum">
              <a:rPr lang="en-US" smtClean="0"/>
              <a:t>62</a:t>
            </a:fld>
            <a:endParaRPr lang="en-US"/>
          </a:p>
        </p:txBody>
      </p:sp>
    </p:spTree>
    <p:extLst>
      <p:ext uri="{BB962C8B-B14F-4D97-AF65-F5344CB8AC3E}">
        <p14:creationId xmlns:p14="http://schemas.microsoft.com/office/powerpoint/2010/main" val="399979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E173A-DE4A-D9E8-4587-D20F7F339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664CE-F5B2-051E-80C8-61D2855DC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3062F-556E-3063-80EA-4F05CACE8F0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2B29AAB-B15F-17A7-B6E2-C97F19702940}"/>
              </a:ext>
            </a:extLst>
          </p:cNvPr>
          <p:cNvSpPr>
            <a:spLocks noGrp="1"/>
          </p:cNvSpPr>
          <p:nvPr>
            <p:ph type="sldNum" sz="quarter" idx="5"/>
          </p:nvPr>
        </p:nvSpPr>
        <p:spPr/>
        <p:txBody>
          <a:bodyPr/>
          <a:lstStyle/>
          <a:p>
            <a:fld id="{BA12BC85-8B6A-4B68-8038-CA1D227A183B}" type="slidenum">
              <a:rPr lang="en-US" smtClean="0"/>
              <a:t>63</a:t>
            </a:fld>
            <a:endParaRPr lang="en-US"/>
          </a:p>
        </p:txBody>
      </p:sp>
    </p:spTree>
    <p:extLst>
      <p:ext uri="{BB962C8B-B14F-4D97-AF65-F5344CB8AC3E}">
        <p14:creationId xmlns:p14="http://schemas.microsoft.com/office/powerpoint/2010/main" val="2894098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691B1-47DF-41E6-1021-D8F7B73FA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5581B-20DF-CB9E-0B1C-CD55A0C75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97C1E-7152-08EF-CFFF-564CA8F116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16EA99F-B533-D8C4-2105-B5F17E9D2215}"/>
              </a:ext>
            </a:extLst>
          </p:cNvPr>
          <p:cNvSpPr>
            <a:spLocks noGrp="1"/>
          </p:cNvSpPr>
          <p:nvPr>
            <p:ph type="sldNum" sz="quarter" idx="5"/>
          </p:nvPr>
        </p:nvSpPr>
        <p:spPr/>
        <p:txBody>
          <a:bodyPr/>
          <a:lstStyle/>
          <a:p>
            <a:fld id="{BA12BC85-8B6A-4B68-8038-CA1D227A183B}" type="slidenum">
              <a:rPr lang="en-US" smtClean="0"/>
              <a:t>65</a:t>
            </a:fld>
            <a:endParaRPr lang="en-US"/>
          </a:p>
        </p:txBody>
      </p:sp>
    </p:spTree>
    <p:extLst>
      <p:ext uri="{BB962C8B-B14F-4D97-AF65-F5344CB8AC3E}">
        <p14:creationId xmlns:p14="http://schemas.microsoft.com/office/powerpoint/2010/main" val="2540726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3B00-EF29-6657-4386-DDC874752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C9F68-B799-CA92-B955-3EE9BA98A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BA27-AF25-2276-B5B5-D24DFB3ADD7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75A99BF-8F92-0CD5-C10B-81553C3B1916}"/>
              </a:ext>
            </a:extLst>
          </p:cNvPr>
          <p:cNvSpPr>
            <a:spLocks noGrp="1"/>
          </p:cNvSpPr>
          <p:nvPr>
            <p:ph type="sldNum" sz="quarter" idx="5"/>
          </p:nvPr>
        </p:nvSpPr>
        <p:spPr/>
        <p:txBody>
          <a:bodyPr/>
          <a:lstStyle/>
          <a:p>
            <a:fld id="{BA12BC85-8B6A-4B68-8038-CA1D227A183B}" type="slidenum">
              <a:rPr lang="en-US" smtClean="0"/>
              <a:t>66</a:t>
            </a:fld>
            <a:endParaRPr lang="en-US"/>
          </a:p>
        </p:txBody>
      </p:sp>
    </p:spTree>
    <p:extLst>
      <p:ext uri="{BB962C8B-B14F-4D97-AF65-F5344CB8AC3E}">
        <p14:creationId xmlns:p14="http://schemas.microsoft.com/office/powerpoint/2010/main" val="2900863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916C-3381-D152-27F7-4F3C9FED2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C3D16-1FC3-661E-EB21-4ECA33D83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E962D-A4AC-C121-5AEF-FB3D6E3824C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2E666DC-3108-735B-BACF-A8A519C05648}"/>
              </a:ext>
            </a:extLst>
          </p:cNvPr>
          <p:cNvSpPr>
            <a:spLocks noGrp="1"/>
          </p:cNvSpPr>
          <p:nvPr>
            <p:ph type="sldNum" sz="quarter" idx="5"/>
          </p:nvPr>
        </p:nvSpPr>
        <p:spPr/>
        <p:txBody>
          <a:bodyPr/>
          <a:lstStyle/>
          <a:p>
            <a:fld id="{BA12BC85-8B6A-4B68-8038-CA1D227A183B}" type="slidenum">
              <a:rPr lang="en-US" smtClean="0"/>
              <a:t>68</a:t>
            </a:fld>
            <a:endParaRPr lang="en-US"/>
          </a:p>
        </p:txBody>
      </p:sp>
    </p:spTree>
    <p:extLst>
      <p:ext uri="{BB962C8B-B14F-4D97-AF65-F5344CB8AC3E}">
        <p14:creationId xmlns:p14="http://schemas.microsoft.com/office/powerpoint/2010/main" val="3471153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B2E3-55BB-3873-8961-0CAE022F3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139F7-7840-9871-B1B1-95E459810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2AAD9-B6AA-CEBE-A27A-03A9057EA65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A14BC0B-795F-F896-48D0-2AD3052C8DDF}"/>
              </a:ext>
            </a:extLst>
          </p:cNvPr>
          <p:cNvSpPr>
            <a:spLocks noGrp="1"/>
          </p:cNvSpPr>
          <p:nvPr>
            <p:ph type="sldNum" sz="quarter" idx="5"/>
          </p:nvPr>
        </p:nvSpPr>
        <p:spPr/>
        <p:txBody>
          <a:bodyPr/>
          <a:lstStyle/>
          <a:p>
            <a:fld id="{BA12BC85-8B6A-4B68-8038-CA1D227A183B}" type="slidenum">
              <a:rPr lang="en-US" smtClean="0"/>
              <a:t>69</a:t>
            </a:fld>
            <a:endParaRPr lang="en-US"/>
          </a:p>
        </p:txBody>
      </p:sp>
    </p:spTree>
    <p:extLst>
      <p:ext uri="{BB962C8B-B14F-4D97-AF65-F5344CB8AC3E}">
        <p14:creationId xmlns:p14="http://schemas.microsoft.com/office/powerpoint/2010/main" val="1595101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A12BC85-8B6A-4B68-8038-CA1D227A183B}" type="slidenum">
              <a:rPr lang="en-US" smtClean="0"/>
              <a:t>13</a:t>
            </a:fld>
            <a:endParaRPr lang="en-US"/>
          </a:p>
        </p:txBody>
      </p:sp>
    </p:spTree>
    <p:extLst>
      <p:ext uri="{BB962C8B-B14F-4D97-AF65-F5344CB8AC3E}">
        <p14:creationId xmlns:p14="http://schemas.microsoft.com/office/powerpoint/2010/main" val="177659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90073-B87A-0AC7-F7CD-DB08514C3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62706-06F5-0A35-333B-F32FBD7BA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FED6A-1179-68E4-10DA-1AD033CA94F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1B5AA35-A044-12D0-CBC0-7D90E3B70BE9}"/>
              </a:ext>
            </a:extLst>
          </p:cNvPr>
          <p:cNvSpPr>
            <a:spLocks noGrp="1"/>
          </p:cNvSpPr>
          <p:nvPr>
            <p:ph type="sldNum" sz="quarter" idx="5"/>
          </p:nvPr>
        </p:nvSpPr>
        <p:spPr/>
        <p:txBody>
          <a:bodyPr/>
          <a:lstStyle/>
          <a:p>
            <a:fld id="{BA12BC85-8B6A-4B68-8038-CA1D227A183B}" type="slidenum">
              <a:rPr lang="en-US" smtClean="0"/>
              <a:t>70</a:t>
            </a:fld>
            <a:endParaRPr lang="en-US"/>
          </a:p>
        </p:txBody>
      </p:sp>
    </p:spTree>
    <p:extLst>
      <p:ext uri="{BB962C8B-B14F-4D97-AF65-F5344CB8AC3E}">
        <p14:creationId xmlns:p14="http://schemas.microsoft.com/office/powerpoint/2010/main" val="91814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BEDC-2BAA-4957-6488-DD61014B2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E0649-85D0-FC21-F145-89F4FDA23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094BF-684F-E896-6AB1-C97858F3375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D3D6E4C-DA55-B5A4-C44D-89EE2919972F}"/>
              </a:ext>
            </a:extLst>
          </p:cNvPr>
          <p:cNvSpPr>
            <a:spLocks noGrp="1"/>
          </p:cNvSpPr>
          <p:nvPr>
            <p:ph type="sldNum" sz="quarter" idx="5"/>
          </p:nvPr>
        </p:nvSpPr>
        <p:spPr/>
        <p:txBody>
          <a:bodyPr/>
          <a:lstStyle/>
          <a:p>
            <a:fld id="{BA12BC85-8B6A-4B68-8038-CA1D227A183B}" type="slidenum">
              <a:rPr lang="en-US" smtClean="0"/>
              <a:t>71</a:t>
            </a:fld>
            <a:endParaRPr lang="en-US"/>
          </a:p>
        </p:txBody>
      </p:sp>
    </p:spTree>
    <p:extLst>
      <p:ext uri="{BB962C8B-B14F-4D97-AF65-F5344CB8AC3E}">
        <p14:creationId xmlns:p14="http://schemas.microsoft.com/office/powerpoint/2010/main" val="1572001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CDCA-1EFB-0088-29C9-283BAC694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93945-9492-40E0-63A1-483D27910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297FB-3D71-984B-B27C-037CFE2B209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21AB544-F443-B819-E51B-60D085B71625}"/>
              </a:ext>
            </a:extLst>
          </p:cNvPr>
          <p:cNvSpPr>
            <a:spLocks noGrp="1"/>
          </p:cNvSpPr>
          <p:nvPr>
            <p:ph type="sldNum" sz="quarter" idx="5"/>
          </p:nvPr>
        </p:nvSpPr>
        <p:spPr/>
        <p:txBody>
          <a:bodyPr/>
          <a:lstStyle/>
          <a:p>
            <a:fld id="{BA12BC85-8B6A-4B68-8038-CA1D227A183B}" type="slidenum">
              <a:rPr lang="en-US" smtClean="0"/>
              <a:t>72</a:t>
            </a:fld>
            <a:endParaRPr lang="en-US"/>
          </a:p>
        </p:txBody>
      </p:sp>
    </p:spTree>
    <p:extLst>
      <p:ext uri="{BB962C8B-B14F-4D97-AF65-F5344CB8AC3E}">
        <p14:creationId xmlns:p14="http://schemas.microsoft.com/office/powerpoint/2010/main" val="3056987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46AB-7513-D7BD-6E94-442F13114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4BA9E9-DAC4-F1E4-D67C-823FD586E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6B6C3-6F6C-68FF-8395-8A5EECD59BB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DA453C0-F57C-EC1E-A871-963AE3A50FA0}"/>
              </a:ext>
            </a:extLst>
          </p:cNvPr>
          <p:cNvSpPr>
            <a:spLocks noGrp="1"/>
          </p:cNvSpPr>
          <p:nvPr>
            <p:ph type="sldNum" sz="quarter" idx="5"/>
          </p:nvPr>
        </p:nvSpPr>
        <p:spPr/>
        <p:txBody>
          <a:bodyPr/>
          <a:lstStyle/>
          <a:p>
            <a:fld id="{BA12BC85-8B6A-4B68-8038-CA1D227A183B}" type="slidenum">
              <a:rPr lang="en-US" smtClean="0"/>
              <a:t>73</a:t>
            </a:fld>
            <a:endParaRPr lang="en-US"/>
          </a:p>
        </p:txBody>
      </p:sp>
    </p:spTree>
    <p:extLst>
      <p:ext uri="{BB962C8B-B14F-4D97-AF65-F5344CB8AC3E}">
        <p14:creationId xmlns:p14="http://schemas.microsoft.com/office/powerpoint/2010/main" val="3547679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39FD-410C-0276-E754-DB2AAE1F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7ED9B-CB28-309F-7BB4-398B95B2B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105D9-647F-6FB9-D2DE-D0ED815C6E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2ADF86D-4548-CA76-8516-75AC03A2E83E}"/>
              </a:ext>
            </a:extLst>
          </p:cNvPr>
          <p:cNvSpPr>
            <a:spLocks noGrp="1"/>
          </p:cNvSpPr>
          <p:nvPr>
            <p:ph type="sldNum" sz="quarter" idx="5"/>
          </p:nvPr>
        </p:nvSpPr>
        <p:spPr/>
        <p:txBody>
          <a:bodyPr/>
          <a:lstStyle/>
          <a:p>
            <a:fld id="{BA12BC85-8B6A-4B68-8038-CA1D227A183B}" type="slidenum">
              <a:rPr lang="en-US" smtClean="0"/>
              <a:t>74</a:t>
            </a:fld>
            <a:endParaRPr lang="en-US"/>
          </a:p>
        </p:txBody>
      </p:sp>
    </p:spTree>
    <p:extLst>
      <p:ext uri="{BB962C8B-B14F-4D97-AF65-F5344CB8AC3E}">
        <p14:creationId xmlns:p14="http://schemas.microsoft.com/office/powerpoint/2010/main" val="3341424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AAC02-E326-15AA-FA4A-BF7B1F918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3A1B9-B97D-3F5C-2289-37D788637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104C0-D422-F561-AC02-2EDAA0F7D76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C049943-0455-52D1-5C11-3B2B6D2DBEB5}"/>
              </a:ext>
            </a:extLst>
          </p:cNvPr>
          <p:cNvSpPr>
            <a:spLocks noGrp="1"/>
          </p:cNvSpPr>
          <p:nvPr>
            <p:ph type="sldNum" sz="quarter" idx="5"/>
          </p:nvPr>
        </p:nvSpPr>
        <p:spPr/>
        <p:txBody>
          <a:bodyPr/>
          <a:lstStyle/>
          <a:p>
            <a:fld id="{BA12BC85-8B6A-4B68-8038-CA1D227A183B}" type="slidenum">
              <a:rPr lang="en-US" smtClean="0"/>
              <a:t>75</a:t>
            </a:fld>
            <a:endParaRPr lang="en-US"/>
          </a:p>
        </p:txBody>
      </p:sp>
    </p:spTree>
    <p:extLst>
      <p:ext uri="{BB962C8B-B14F-4D97-AF65-F5344CB8AC3E}">
        <p14:creationId xmlns:p14="http://schemas.microsoft.com/office/powerpoint/2010/main" val="4210858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55D2-B43B-9D86-3E5B-494B8315C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6B1E9-7789-3DE4-9D63-FF293288B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43A19-8F44-180F-C214-09EA27107DA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40C4094-9183-39DD-625E-8E783B120CF8}"/>
              </a:ext>
            </a:extLst>
          </p:cNvPr>
          <p:cNvSpPr>
            <a:spLocks noGrp="1"/>
          </p:cNvSpPr>
          <p:nvPr>
            <p:ph type="sldNum" sz="quarter" idx="5"/>
          </p:nvPr>
        </p:nvSpPr>
        <p:spPr/>
        <p:txBody>
          <a:bodyPr/>
          <a:lstStyle/>
          <a:p>
            <a:fld id="{BA12BC85-8B6A-4B68-8038-CA1D227A183B}" type="slidenum">
              <a:rPr lang="en-US" smtClean="0"/>
              <a:t>76</a:t>
            </a:fld>
            <a:endParaRPr lang="en-US"/>
          </a:p>
        </p:txBody>
      </p:sp>
    </p:spTree>
    <p:extLst>
      <p:ext uri="{BB962C8B-B14F-4D97-AF65-F5344CB8AC3E}">
        <p14:creationId xmlns:p14="http://schemas.microsoft.com/office/powerpoint/2010/main" val="176803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29D7-B1A6-08C5-2220-26BA9AAEE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08293-9F81-BA9C-53CF-624F5F2D8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ABB70-7445-FB99-E124-A2DE4F3E8BD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CD5E23A-D3F5-F8BF-B106-73747421285D}"/>
              </a:ext>
            </a:extLst>
          </p:cNvPr>
          <p:cNvSpPr>
            <a:spLocks noGrp="1"/>
          </p:cNvSpPr>
          <p:nvPr>
            <p:ph type="sldNum" sz="quarter" idx="5"/>
          </p:nvPr>
        </p:nvSpPr>
        <p:spPr/>
        <p:txBody>
          <a:bodyPr/>
          <a:lstStyle/>
          <a:p>
            <a:fld id="{BA12BC85-8B6A-4B68-8038-CA1D227A183B}" type="slidenum">
              <a:rPr lang="en-US" smtClean="0"/>
              <a:t>77</a:t>
            </a:fld>
            <a:endParaRPr lang="en-US"/>
          </a:p>
        </p:txBody>
      </p:sp>
    </p:spTree>
    <p:extLst>
      <p:ext uri="{BB962C8B-B14F-4D97-AF65-F5344CB8AC3E}">
        <p14:creationId xmlns:p14="http://schemas.microsoft.com/office/powerpoint/2010/main" val="18583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91F2-D3DA-401A-9B0D-AD76A827E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6CE90-3F61-B4F6-C2D8-35DF26CD9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371FB-AE2F-F1CD-D682-80EDB206F5F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2B8C08E-5D35-FE27-5ED8-DC3720CD1EFD}"/>
              </a:ext>
            </a:extLst>
          </p:cNvPr>
          <p:cNvSpPr>
            <a:spLocks noGrp="1"/>
          </p:cNvSpPr>
          <p:nvPr>
            <p:ph type="sldNum" sz="quarter" idx="5"/>
          </p:nvPr>
        </p:nvSpPr>
        <p:spPr/>
        <p:txBody>
          <a:bodyPr/>
          <a:lstStyle/>
          <a:p>
            <a:fld id="{BA12BC85-8B6A-4B68-8038-CA1D227A183B}" type="slidenum">
              <a:rPr lang="en-US" smtClean="0"/>
              <a:t>78</a:t>
            </a:fld>
            <a:endParaRPr lang="en-US"/>
          </a:p>
        </p:txBody>
      </p:sp>
    </p:spTree>
    <p:extLst>
      <p:ext uri="{BB962C8B-B14F-4D97-AF65-F5344CB8AC3E}">
        <p14:creationId xmlns:p14="http://schemas.microsoft.com/office/powerpoint/2010/main" val="2894179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A4D1-C3D1-ED83-9DBA-D5307EE4A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D892C-8637-C216-1B0B-60EDD1735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5BADA-A449-27E4-5EF5-A404DDD57AF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7148922-333C-8005-F1F1-62DDF99D7C24}"/>
              </a:ext>
            </a:extLst>
          </p:cNvPr>
          <p:cNvSpPr>
            <a:spLocks noGrp="1"/>
          </p:cNvSpPr>
          <p:nvPr>
            <p:ph type="sldNum" sz="quarter" idx="5"/>
          </p:nvPr>
        </p:nvSpPr>
        <p:spPr/>
        <p:txBody>
          <a:bodyPr/>
          <a:lstStyle/>
          <a:p>
            <a:fld id="{BA12BC85-8B6A-4B68-8038-CA1D227A183B}" type="slidenum">
              <a:rPr lang="en-US" smtClean="0"/>
              <a:t>79</a:t>
            </a:fld>
            <a:endParaRPr lang="en-US"/>
          </a:p>
        </p:txBody>
      </p:sp>
    </p:spTree>
    <p:extLst>
      <p:ext uri="{BB962C8B-B14F-4D97-AF65-F5344CB8AC3E}">
        <p14:creationId xmlns:p14="http://schemas.microsoft.com/office/powerpoint/2010/main" val="168200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37B5B-2C31-6943-7598-239F6A81C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BEDFB-B52D-F8CF-03D1-245749FF3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1786FF-B8EC-A190-D021-1B14612A9D0D}"/>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6331FAF-9487-E878-B795-E95D90D8EC29}"/>
              </a:ext>
            </a:extLst>
          </p:cNvPr>
          <p:cNvSpPr>
            <a:spLocks noGrp="1"/>
          </p:cNvSpPr>
          <p:nvPr>
            <p:ph type="sldNum" sz="quarter" idx="5"/>
          </p:nvPr>
        </p:nvSpPr>
        <p:spPr/>
        <p:txBody>
          <a:bodyPr/>
          <a:lstStyle/>
          <a:p>
            <a:fld id="{BA12BC85-8B6A-4B68-8038-CA1D227A183B}" type="slidenum">
              <a:rPr lang="en-US" smtClean="0"/>
              <a:t>14</a:t>
            </a:fld>
            <a:endParaRPr lang="en-US"/>
          </a:p>
        </p:txBody>
      </p:sp>
    </p:spTree>
    <p:extLst>
      <p:ext uri="{BB962C8B-B14F-4D97-AF65-F5344CB8AC3E}">
        <p14:creationId xmlns:p14="http://schemas.microsoft.com/office/powerpoint/2010/main" val="3487328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C58E-77A9-228F-972D-8B076A141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92DB8-72A2-C3E5-9D01-C6F2277A5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E2E26-F35B-1CDA-55C9-7B4F79E9FCB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02FB5D9-5359-0B8C-1FEA-A9F5796BB218}"/>
              </a:ext>
            </a:extLst>
          </p:cNvPr>
          <p:cNvSpPr>
            <a:spLocks noGrp="1"/>
          </p:cNvSpPr>
          <p:nvPr>
            <p:ph type="sldNum" sz="quarter" idx="5"/>
          </p:nvPr>
        </p:nvSpPr>
        <p:spPr/>
        <p:txBody>
          <a:bodyPr/>
          <a:lstStyle/>
          <a:p>
            <a:fld id="{BA12BC85-8B6A-4B68-8038-CA1D227A183B}" type="slidenum">
              <a:rPr lang="en-US" smtClean="0"/>
              <a:t>80</a:t>
            </a:fld>
            <a:endParaRPr lang="en-US"/>
          </a:p>
        </p:txBody>
      </p:sp>
    </p:spTree>
    <p:extLst>
      <p:ext uri="{BB962C8B-B14F-4D97-AF65-F5344CB8AC3E}">
        <p14:creationId xmlns:p14="http://schemas.microsoft.com/office/powerpoint/2010/main" val="4060628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01CC-C6C7-51A8-E450-2965C9712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956F0-0398-5E02-7619-ACFC2D79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61E0-042A-EE1A-108B-79882791C38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64C6EC6-54DC-B3AE-8C5D-E3111180472B}"/>
              </a:ext>
            </a:extLst>
          </p:cNvPr>
          <p:cNvSpPr>
            <a:spLocks noGrp="1"/>
          </p:cNvSpPr>
          <p:nvPr>
            <p:ph type="sldNum" sz="quarter" idx="5"/>
          </p:nvPr>
        </p:nvSpPr>
        <p:spPr/>
        <p:txBody>
          <a:bodyPr/>
          <a:lstStyle/>
          <a:p>
            <a:fld id="{BA12BC85-8B6A-4B68-8038-CA1D227A183B}" type="slidenum">
              <a:rPr lang="en-US" smtClean="0"/>
              <a:t>81</a:t>
            </a:fld>
            <a:endParaRPr lang="en-US"/>
          </a:p>
        </p:txBody>
      </p:sp>
    </p:spTree>
    <p:extLst>
      <p:ext uri="{BB962C8B-B14F-4D97-AF65-F5344CB8AC3E}">
        <p14:creationId xmlns:p14="http://schemas.microsoft.com/office/powerpoint/2010/main" val="200754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B251-9613-5FF4-8293-64290A55F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FD474-C87C-8C5F-6E9C-68D4A1357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82A43-45B9-5959-5A93-65F91F5FCB5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7379525-01CE-1A7C-B497-985A2065DEB0}"/>
              </a:ext>
            </a:extLst>
          </p:cNvPr>
          <p:cNvSpPr>
            <a:spLocks noGrp="1"/>
          </p:cNvSpPr>
          <p:nvPr>
            <p:ph type="sldNum" sz="quarter" idx="5"/>
          </p:nvPr>
        </p:nvSpPr>
        <p:spPr/>
        <p:txBody>
          <a:bodyPr/>
          <a:lstStyle/>
          <a:p>
            <a:fld id="{BA12BC85-8B6A-4B68-8038-CA1D227A183B}" type="slidenum">
              <a:rPr lang="en-US" smtClean="0"/>
              <a:t>82</a:t>
            </a:fld>
            <a:endParaRPr lang="en-US"/>
          </a:p>
        </p:txBody>
      </p:sp>
    </p:spTree>
    <p:extLst>
      <p:ext uri="{BB962C8B-B14F-4D97-AF65-F5344CB8AC3E}">
        <p14:creationId xmlns:p14="http://schemas.microsoft.com/office/powerpoint/2010/main" val="849791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809F2-7449-AF11-41F2-B3F3970A2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C8B51-42DD-7B31-8CFE-DD25E7709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5473F-D35D-EC03-4FCB-BA0E3345798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0A8B200-CACC-5148-4D2E-0899E3834531}"/>
              </a:ext>
            </a:extLst>
          </p:cNvPr>
          <p:cNvSpPr>
            <a:spLocks noGrp="1"/>
          </p:cNvSpPr>
          <p:nvPr>
            <p:ph type="sldNum" sz="quarter" idx="5"/>
          </p:nvPr>
        </p:nvSpPr>
        <p:spPr/>
        <p:txBody>
          <a:bodyPr/>
          <a:lstStyle/>
          <a:p>
            <a:fld id="{BA12BC85-8B6A-4B68-8038-CA1D227A183B}" type="slidenum">
              <a:rPr lang="en-US" smtClean="0"/>
              <a:t>83</a:t>
            </a:fld>
            <a:endParaRPr lang="en-US"/>
          </a:p>
        </p:txBody>
      </p:sp>
    </p:spTree>
    <p:extLst>
      <p:ext uri="{BB962C8B-B14F-4D97-AF65-F5344CB8AC3E}">
        <p14:creationId xmlns:p14="http://schemas.microsoft.com/office/powerpoint/2010/main" val="3892244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C9962-C4E7-068A-DFA3-026263DD7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93383-C47F-828E-27E6-022482D3E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E7961-E15A-8EE3-7016-37A18EE423A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D000514-21E2-83AC-0A97-A101C444249C}"/>
              </a:ext>
            </a:extLst>
          </p:cNvPr>
          <p:cNvSpPr>
            <a:spLocks noGrp="1"/>
          </p:cNvSpPr>
          <p:nvPr>
            <p:ph type="sldNum" sz="quarter" idx="5"/>
          </p:nvPr>
        </p:nvSpPr>
        <p:spPr/>
        <p:txBody>
          <a:bodyPr/>
          <a:lstStyle/>
          <a:p>
            <a:fld id="{BA12BC85-8B6A-4B68-8038-CA1D227A183B}" type="slidenum">
              <a:rPr lang="en-US" smtClean="0"/>
              <a:t>84</a:t>
            </a:fld>
            <a:endParaRPr lang="en-US"/>
          </a:p>
        </p:txBody>
      </p:sp>
    </p:spTree>
    <p:extLst>
      <p:ext uri="{BB962C8B-B14F-4D97-AF65-F5344CB8AC3E}">
        <p14:creationId xmlns:p14="http://schemas.microsoft.com/office/powerpoint/2010/main" val="2757406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7184-E824-461A-2003-F729D129C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AF756-E630-0764-81CF-6E80FE5C0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56EA6-5371-0A05-FA75-013152DB2BF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F20464B-1053-67B0-C61B-8E7A3BD094BE}"/>
              </a:ext>
            </a:extLst>
          </p:cNvPr>
          <p:cNvSpPr>
            <a:spLocks noGrp="1"/>
          </p:cNvSpPr>
          <p:nvPr>
            <p:ph type="sldNum" sz="quarter" idx="5"/>
          </p:nvPr>
        </p:nvSpPr>
        <p:spPr/>
        <p:txBody>
          <a:bodyPr/>
          <a:lstStyle/>
          <a:p>
            <a:fld id="{BA12BC85-8B6A-4B68-8038-CA1D227A183B}" type="slidenum">
              <a:rPr lang="en-US" smtClean="0"/>
              <a:t>85</a:t>
            </a:fld>
            <a:endParaRPr lang="en-US"/>
          </a:p>
        </p:txBody>
      </p:sp>
    </p:spTree>
    <p:extLst>
      <p:ext uri="{BB962C8B-B14F-4D97-AF65-F5344CB8AC3E}">
        <p14:creationId xmlns:p14="http://schemas.microsoft.com/office/powerpoint/2010/main" val="1150892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34991-5D15-E79C-6D72-A8BB35966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9AFAC-67CC-CCD6-90D4-767FF69F7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F64A5-DE6D-34F0-F00A-C8C92DA1BBD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F7FFCB5-272B-0259-1A74-0EE5EDA12662}"/>
              </a:ext>
            </a:extLst>
          </p:cNvPr>
          <p:cNvSpPr>
            <a:spLocks noGrp="1"/>
          </p:cNvSpPr>
          <p:nvPr>
            <p:ph type="sldNum" sz="quarter" idx="5"/>
          </p:nvPr>
        </p:nvSpPr>
        <p:spPr/>
        <p:txBody>
          <a:bodyPr/>
          <a:lstStyle/>
          <a:p>
            <a:fld id="{BA12BC85-8B6A-4B68-8038-CA1D227A183B}" type="slidenum">
              <a:rPr lang="en-US" smtClean="0"/>
              <a:t>86</a:t>
            </a:fld>
            <a:endParaRPr lang="en-US"/>
          </a:p>
        </p:txBody>
      </p:sp>
    </p:spTree>
    <p:extLst>
      <p:ext uri="{BB962C8B-B14F-4D97-AF65-F5344CB8AC3E}">
        <p14:creationId xmlns:p14="http://schemas.microsoft.com/office/powerpoint/2010/main" val="420652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D7299-FDBB-C780-7198-179A31773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6CEAD-8733-62C7-469F-788EC87B2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F3393-E319-049D-7ECA-0F65100B705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AD6013-C167-D80F-4C4D-A0B994EDCA8A}"/>
              </a:ext>
            </a:extLst>
          </p:cNvPr>
          <p:cNvSpPr>
            <a:spLocks noGrp="1"/>
          </p:cNvSpPr>
          <p:nvPr>
            <p:ph type="sldNum" sz="quarter" idx="5"/>
          </p:nvPr>
        </p:nvSpPr>
        <p:spPr/>
        <p:txBody>
          <a:bodyPr/>
          <a:lstStyle/>
          <a:p>
            <a:fld id="{BA12BC85-8B6A-4B68-8038-CA1D227A183B}" type="slidenum">
              <a:rPr lang="en-US" smtClean="0"/>
              <a:t>87</a:t>
            </a:fld>
            <a:endParaRPr lang="en-US"/>
          </a:p>
        </p:txBody>
      </p:sp>
    </p:spTree>
    <p:extLst>
      <p:ext uri="{BB962C8B-B14F-4D97-AF65-F5344CB8AC3E}">
        <p14:creationId xmlns:p14="http://schemas.microsoft.com/office/powerpoint/2010/main" val="2422515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3FB8B-322A-1386-6603-20EBB07E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5C4A-93D2-FEFC-CA3D-4BB5755AC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34728-DCAD-C102-1EDC-157867071DB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DF86C20-FA06-AF00-6148-7354CE4BBB4B}"/>
              </a:ext>
            </a:extLst>
          </p:cNvPr>
          <p:cNvSpPr>
            <a:spLocks noGrp="1"/>
          </p:cNvSpPr>
          <p:nvPr>
            <p:ph type="sldNum" sz="quarter" idx="5"/>
          </p:nvPr>
        </p:nvSpPr>
        <p:spPr/>
        <p:txBody>
          <a:bodyPr/>
          <a:lstStyle/>
          <a:p>
            <a:fld id="{BA12BC85-8B6A-4B68-8038-CA1D227A183B}" type="slidenum">
              <a:rPr lang="en-US" smtClean="0"/>
              <a:t>88</a:t>
            </a:fld>
            <a:endParaRPr lang="en-US"/>
          </a:p>
        </p:txBody>
      </p:sp>
    </p:spTree>
    <p:extLst>
      <p:ext uri="{BB962C8B-B14F-4D97-AF65-F5344CB8AC3E}">
        <p14:creationId xmlns:p14="http://schemas.microsoft.com/office/powerpoint/2010/main" val="3381946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DAD0B-E4A8-F660-E6A8-65E3E908C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BFB7C-B707-1239-E34E-4C1DDC9AD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DF3AB-A5AA-562C-C3C4-D1A07D2444A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94361BB-6D4C-2D81-9233-141D9CC0606D}"/>
              </a:ext>
            </a:extLst>
          </p:cNvPr>
          <p:cNvSpPr>
            <a:spLocks noGrp="1"/>
          </p:cNvSpPr>
          <p:nvPr>
            <p:ph type="sldNum" sz="quarter" idx="5"/>
          </p:nvPr>
        </p:nvSpPr>
        <p:spPr/>
        <p:txBody>
          <a:bodyPr/>
          <a:lstStyle/>
          <a:p>
            <a:fld id="{BA12BC85-8B6A-4B68-8038-CA1D227A183B}" type="slidenum">
              <a:rPr lang="en-US" smtClean="0"/>
              <a:t>89</a:t>
            </a:fld>
            <a:endParaRPr lang="en-US"/>
          </a:p>
        </p:txBody>
      </p:sp>
    </p:spTree>
    <p:extLst>
      <p:ext uri="{BB962C8B-B14F-4D97-AF65-F5344CB8AC3E}">
        <p14:creationId xmlns:p14="http://schemas.microsoft.com/office/powerpoint/2010/main" val="83122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34</a:t>
            </a:fld>
            <a:endParaRPr lang="en-US"/>
          </a:p>
        </p:txBody>
      </p:sp>
    </p:spTree>
    <p:extLst>
      <p:ext uri="{BB962C8B-B14F-4D97-AF65-F5344CB8AC3E}">
        <p14:creationId xmlns:p14="http://schemas.microsoft.com/office/powerpoint/2010/main" val="2285672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4C86-20A8-C49F-9433-B88608FE1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F4B91-E61B-ADFB-D5DD-E918D959C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0153E-8F64-544A-70A3-89C0EF80D6E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8B970F-09C6-1079-3D6F-7AFDD834AC51}"/>
              </a:ext>
            </a:extLst>
          </p:cNvPr>
          <p:cNvSpPr>
            <a:spLocks noGrp="1"/>
          </p:cNvSpPr>
          <p:nvPr>
            <p:ph type="sldNum" sz="quarter" idx="5"/>
          </p:nvPr>
        </p:nvSpPr>
        <p:spPr/>
        <p:txBody>
          <a:bodyPr/>
          <a:lstStyle/>
          <a:p>
            <a:fld id="{BA12BC85-8B6A-4B68-8038-CA1D227A183B}" type="slidenum">
              <a:rPr lang="en-US" smtClean="0"/>
              <a:t>90</a:t>
            </a:fld>
            <a:endParaRPr lang="en-US"/>
          </a:p>
        </p:txBody>
      </p:sp>
    </p:spTree>
    <p:extLst>
      <p:ext uri="{BB962C8B-B14F-4D97-AF65-F5344CB8AC3E}">
        <p14:creationId xmlns:p14="http://schemas.microsoft.com/office/powerpoint/2010/main" val="3466978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67716-44E6-33CC-C4A2-267FEC41D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635B3-62E6-785D-41B3-1E1085C2E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51074-35BC-E043-8130-67FB8131923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D20693-6732-0AD9-78B7-132AACD72392}"/>
              </a:ext>
            </a:extLst>
          </p:cNvPr>
          <p:cNvSpPr>
            <a:spLocks noGrp="1"/>
          </p:cNvSpPr>
          <p:nvPr>
            <p:ph type="sldNum" sz="quarter" idx="5"/>
          </p:nvPr>
        </p:nvSpPr>
        <p:spPr/>
        <p:txBody>
          <a:bodyPr/>
          <a:lstStyle/>
          <a:p>
            <a:fld id="{BA12BC85-8B6A-4B68-8038-CA1D227A183B}" type="slidenum">
              <a:rPr lang="en-US" smtClean="0"/>
              <a:t>91</a:t>
            </a:fld>
            <a:endParaRPr lang="en-US"/>
          </a:p>
        </p:txBody>
      </p:sp>
    </p:spTree>
    <p:extLst>
      <p:ext uri="{BB962C8B-B14F-4D97-AF65-F5344CB8AC3E}">
        <p14:creationId xmlns:p14="http://schemas.microsoft.com/office/powerpoint/2010/main" val="3378527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5AED-B969-A71B-96F6-97103D8F3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098E6-F94B-0504-F270-0E9C46AD02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E8E09-6275-F5AF-6CE8-D2F8FF6B316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7E36C52-1EC0-8C71-F6E4-47983420864F}"/>
              </a:ext>
            </a:extLst>
          </p:cNvPr>
          <p:cNvSpPr>
            <a:spLocks noGrp="1"/>
          </p:cNvSpPr>
          <p:nvPr>
            <p:ph type="sldNum" sz="quarter" idx="5"/>
          </p:nvPr>
        </p:nvSpPr>
        <p:spPr/>
        <p:txBody>
          <a:bodyPr/>
          <a:lstStyle/>
          <a:p>
            <a:fld id="{BA12BC85-8B6A-4B68-8038-CA1D227A183B}" type="slidenum">
              <a:rPr lang="en-US" smtClean="0"/>
              <a:t>92</a:t>
            </a:fld>
            <a:endParaRPr lang="en-US"/>
          </a:p>
        </p:txBody>
      </p:sp>
    </p:spTree>
    <p:extLst>
      <p:ext uri="{BB962C8B-B14F-4D97-AF65-F5344CB8AC3E}">
        <p14:creationId xmlns:p14="http://schemas.microsoft.com/office/powerpoint/2010/main" val="2659545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D240-9239-A496-5BF1-76D090778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2B89D-8337-E10A-FFBD-2F49B9662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258EB-9AD6-B63A-5321-4FF881C7AC4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FD8F3F1-FF7A-C67F-D291-A866CF94F8D0}"/>
              </a:ext>
            </a:extLst>
          </p:cNvPr>
          <p:cNvSpPr>
            <a:spLocks noGrp="1"/>
          </p:cNvSpPr>
          <p:nvPr>
            <p:ph type="sldNum" sz="quarter" idx="5"/>
          </p:nvPr>
        </p:nvSpPr>
        <p:spPr/>
        <p:txBody>
          <a:bodyPr/>
          <a:lstStyle/>
          <a:p>
            <a:fld id="{BA12BC85-8B6A-4B68-8038-CA1D227A183B}" type="slidenum">
              <a:rPr lang="en-US" smtClean="0"/>
              <a:t>93</a:t>
            </a:fld>
            <a:endParaRPr lang="en-US"/>
          </a:p>
        </p:txBody>
      </p:sp>
    </p:spTree>
    <p:extLst>
      <p:ext uri="{BB962C8B-B14F-4D97-AF65-F5344CB8AC3E}">
        <p14:creationId xmlns:p14="http://schemas.microsoft.com/office/powerpoint/2010/main" val="2842237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B5054-1409-40EB-F022-1DD6783B3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0F5F6-FE03-56EB-05CB-6419CE52C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D28AB-414C-AAA3-1FB9-933429415C5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6B1E9A9-2325-CB47-7E37-43CA360DE264}"/>
              </a:ext>
            </a:extLst>
          </p:cNvPr>
          <p:cNvSpPr>
            <a:spLocks noGrp="1"/>
          </p:cNvSpPr>
          <p:nvPr>
            <p:ph type="sldNum" sz="quarter" idx="5"/>
          </p:nvPr>
        </p:nvSpPr>
        <p:spPr/>
        <p:txBody>
          <a:bodyPr/>
          <a:lstStyle/>
          <a:p>
            <a:fld id="{BA12BC85-8B6A-4B68-8038-CA1D227A183B}" type="slidenum">
              <a:rPr lang="en-US" smtClean="0"/>
              <a:t>94</a:t>
            </a:fld>
            <a:endParaRPr lang="en-US"/>
          </a:p>
        </p:txBody>
      </p:sp>
    </p:spTree>
    <p:extLst>
      <p:ext uri="{BB962C8B-B14F-4D97-AF65-F5344CB8AC3E}">
        <p14:creationId xmlns:p14="http://schemas.microsoft.com/office/powerpoint/2010/main" val="2200153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8821F-55A2-E3C5-3170-0B54201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F831D-2233-3CBC-F8F0-8B4D24D2B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19D62-F627-431A-5017-6BB94B84DD0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7D13B29-0F6D-8D22-3ED4-E667A1E4EDAB}"/>
              </a:ext>
            </a:extLst>
          </p:cNvPr>
          <p:cNvSpPr>
            <a:spLocks noGrp="1"/>
          </p:cNvSpPr>
          <p:nvPr>
            <p:ph type="sldNum" sz="quarter" idx="5"/>
          </p:nvPr>
        </p:nvSpPr>
        <p:spPr/>
        <p:txBody>
          <a:bodyPr/>
          <a:lstStyle/>
          <a:p>
            <a:fld id="{BA12BC85-8B6A-4B68-8038-CA1D227A183B}" type="slidenum">
              <a:rPr lang="en-US" smtClean="0"/>
              <a:t>95</a:t>
            </a:fld>
            <a:endParaRPr lang="en-US"/>
          </a:p>
        </p:txBody>
      </p:sp>
    </p:spTree>
    <p:extLst>
      <p:ext uri="{BB962C8B-B14F-4D97-AF65-F5344CB8AC3E}">
        <p14:creationId xmlns:p14="http://schemas.microsoft.com/office/powerpoint/2010/main" val="4779260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59C39-9421-34E8-DEA1-0266CF5B9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2746A-5E49-AE5A-BBB1-5EE8C301B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6BF5-5CCE-105D-BEFE-5B281BC2757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34CA0EE-C2C4-A107-B67A-398E20FE842D}"/>
              </a:ext>
            </a:extLst>
          </p:cNvPr>
          <p:cNvSpPr>
            <a:spLocks noGrp="1"/>
          </p:cNvSpPr>
          <p:nvPr>
            <p:ph type="sldNum" sz="quarter" idx="5"/>
          </p:nvPr>
        </p:nvSpPr>
        <p:spPr/>
        <p:txBody>
          <a:bodyPr/>
          <a:lstStyle/>
          <a:p>
            <a:fld id="{BA12BC85-8B6A-4B68-8038-CA1D227A183B}" type="slidenum">
              <a:rPr lang="en-US" smtClean="0"/>
              <a:t>96</a:t>
            </a:fld>
            <a:endParaRPr lang="en-US"/>
          </a:p>
        </p:txBody>
      </p:sp>
    </p:spTree>
    <p:extLst>
      <p:ext uri="{BB962C8B-B14F-4D97-AF65-F5344CB8AC3E}">
        <p14:creationId xmlns:p14="http://schemas.microsoft.com/office/powerpoint/2010/main" val="4057066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74EAB-D915-EBA7-7C54-704C279C4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0AA95-A20D-EA13-B02E-D94978AAA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9BE06-F4D1-24D3-6107-B718F9D9AB8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65839E3-DDE1-4E87-4721-314BB93AB9E5}"/>
              </a:ext>
            </a:extLst>
          </p:cNvPr>
          <p:cNvSpPr>
            <a:spLocks noGrp="1"/>
          </p:cNvSpPr>
          <p:nvPr>
            <p:ph type="sldNum" sz="quarter" idx="5"/>
          </p:nvPr>
        </p:nvSpPr>
        <p:spPr/>
        <p:txBody>
          <a:bodyPr/>
          <a:lstStyle/>
          <a:p>
            <a:fld id="{BA12BC85-8B6A-4B68-8038-CA1D227A183B}" type="slidenum">
              <a:rPr lang="en-US" smtClean="0"/>
              <a:t>97</a:t>
            </a:fld>
            <a:endParaRPr lang="en-US"/>
          </a:p>
        </p:txBody>
      </p:sp>
    </p:spTree>
    <p:extLst>
      <p:ext uri="{BB962C8B-B14F-4D97-AF65-F5344CB8AC3E}">
        <p14:creationId xmlns:p14="http://schemas.microsoft.com/office/powerpoint/2010/main" val="1094977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EA5D-94CD-0099-71E4-3BD917BDA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5B72E-7D2A-D7D3-FE29-A96AA7734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379AC-BD1C-6E07-0929-70F52D3E62B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A939D65-3494-577A-9C5D-7879DF2AED1D}"/>
              </a:ext>
            </a:extLst>
          </p:cNvPr>
          <p:cNvSpPr>
            <a:spLocks noGrp="1"/>
          </p:cNvSpPr>
          <p:nvPr>
            <p:ph type="sldNum" sz="quarter" idx="5"/>
          </p:nvPr>
        </p:nvSpPr>
        <p:spPr/>
        <p:txBody>
          <a:bodyPr/>
          <a:lstStyle/>
          <a:p>
            <a:fld id="{BA12BC85-8B6A-4B68-8038-CA1D227A183B}" type="slidenum">
              <a:rPr lang="en-US" smtClean="0"/>
              <a:t>98</a:t>
            </a:fld>
            <a:endParaRPr lang="en-US"/>
          </a:p>
        </p:txBody>
      </p:sp>
    </p:spTree>
    <p:extLst>
      <p:ext uri="{BB962C8B-B14F-4D97-AF65-F5344CB8AC3E}">
        <p14:creationId xmlns:p14="http://schemas.microsoft.com/office/powerpoint/2010/main" val="1715741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306C-38B1-590D-8A1C-55BB4FBEC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DF9C2-56E6-1055-7BC3-07F65FBF0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E204B-DC00-B8DB-E3D2-E47CACB3375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5042274-B8F4-B83D-049E-C3B145D70F8A}"/>
              </a:ext>
            </a:extLst>
          </p:cNvPr>
          <p:cNvSpPr>
            <a:spLocks noGrp="1"/>
          </p:cNvSpPr>
          <p:nvPr>
            <p:ph type="sldNum" sz="quarter" idx="5"/>
          </p:nvPr>
        </p:nvSpPr>
        <p:spPr/>
        <p:txBody>
          <a:bodyPr/>
          <a:lstStyle/>
          <a:p>
            <a:fld id="{BA12BC85-8B6A-4B68-8038-CA1D227A183B}" type="slidenum">
              <a:rPr lang="en-US" smtClean="0"/>
              <a:t>99</a:t>
            </a:fld>
            <a:endParaRPr lang="en-US"/>
          </a:p>
        </p:txBody>
      </p:sp>
    </p:spTree>
    <p:extLst>
      <p:ext uri="{BB962C8B-B14F-4D97-AF65-F5344CB8AC3E}">
        <p14:creationId xmlns:p14="http://schemas.microsoft.com/office/powerpoint/2010/main" val="326293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35</a:t>
            </a:fld>
            <a:endParaRPr lang="en-US"/>
          </a:p>
        </p:txBody>
      </p:sp>
    </p:spTree>
    <p:extLst>
      <p:ext uri="{BB962C8B-B14F-4D97-AF65-F5344CB8AC3E}">
        <p14:creationId xmlns:p14="http://schemas.microsoft.com/office/powerpoint/2010/main" val="4081372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923FB-1104-79B7-4159-8A3A6A6C9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3A9D1-D515-AF4B-06E2-F21584F63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C8C8C-70E3-A5BC-385F-AC3FD4DAA36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2F31E5C-DF57-9F89-33DF-17152D846110}"/>
              </a:ext>
            </a:extLst>
          </p:cNvPr>
          <p:cNvSpPr>
            <a:spLocks noGrp="1"/>
          </p:cNvSpPr>
          <p:nvPr>
            <p:ph type="sldNum" sz="quarter" idx="5"/>
          </p:nvPr>
        </p:nvSpPr>
        <p:spPr/>
        <p:txBody>
          <a:bodyPr/>
          <a:lstStyle/>
          <a:p>
            <a:fld id="{BA12BC85-8B6A-4B68-8038-CA1D227A183B}" type="slidenum">
              <a:rPr lang="en-US" smtClean="0"/>
              <a:t>100</a:t>
            </a:fld>
            <a:endParaRPr lang="en-US"/>
          </a:p>
        </p:txBody>
      </p:sp>
    </p:spTree>
    <p:extLst>
      <p:ext uri="{BB962C8B-B14F-4D97-AF65-F5344CB8AC3E}">
        <p14:creationId xmlns:p14="http://schemas.microsoft.com/office/powerpoint/2010/main" val="3737873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D9E32-3A30-3486-F7E0-99EA926A1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4EC0-DD73-40AB-E455-E26DF6784C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0CE63-74AE-AA3A-2E53-F1C3CDC03F2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432E931-5854-3489-E43D-9BCF8C49292B}"/>
              </a:ext>
            </a:extLst>
          </p:cNvPr>
          <p:cNvSpPr>
            <a:spLocks noGrp="1"/>
          </p:cNvSpPr>
          <p:nvPr>
            <p:ph type="sldNum" sz="quarter" idx="5"/>
          </p:nvPr>
        </p:nvSpPr>
        <p:spPr/>
        <p:txBody>
          <a:bodyPr/>
          <a:lstStyle/>
          <a:p>
            <a:fld id="{BA12BC85-8B6A-4B68-8038-CA1D227A183B}" type="slidenum">
              <a:rPr lang="en-US" smtClean="0"/>
              <a:t>101</a:t>
            </a:fld>
            <a:endParaRPr lang="en-US"/>
          </a:p>
        </p:txBody>
      </p:sp>
    </p:spTree>
    <p:extLst>
      <p:ext uri="{BB962C8B-B14F-4D97-AF65-F5344CB8AC3E}">
        <p14:creationId xmlns:p14="http://schemas.microsoft.com/office/powerpoint/2010/main" val="1490546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71C2-34BC-9911-8DCE-94A3E1A18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A5FA8-BD0F-4BDF-D176-868D9B8E2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BB697-4DD4-CFDE-4712-9D3CEBE6B1A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DE62D75-3FF8-A432-78D5-2F70DEBE8FE7}"/>
              </a:ext>
            </a:extLst>
          </p:cNvPr>
          <p:cNvSpPr>
            <a:spLocks noGrp="1"/>
          </p:cNvSpPr>
          <p:nvPr>
            <p:ph type="sldNum" sz="quarter" idx="5"/>
          </p:nvPr>
        </p:nvSpPr>
        <p:spPr/>
        <p:txBody>
          <a:bodyPr/>
          <a:lstStyle/>
          <a:p>
            <a:fld id="{BA12BC85-8B6A-4B68-8038-CA1D227A183B}" type="slidenum">
              <a:rPr lang="en-US" smtClean="0"/>
              <a:t>103</a:t>
            </a:fld>
            <a:endParaRPr lang="en-US"/>
          </a:p>
        </p:txBody>
      </p:sp>
    </p:spTree>
    <p:extLst>
      <p:ext uri="{BB962C8B-B14F-4D97-AF65-F5344CB8AC3E}">
        <p14:creationId xmlns:p14="http://schemas.microsoft.com/office/powerpoint/2010/main" val="16041282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D6FC-50CC-468C-5930-E8E62C057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60A2C-0CE9-2129-945A-32F4886DA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75D69-E147-8C2B-7317-262AD1AFEF2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AE8A52E-E8AD-CDF1-0288-722F56A040C2}"/>
              </a:ext>
            </a:extLst>
          </p:cNvPr>
          <p:cNvSpPr>
            <a:spLocks noGrp="1"/>
          </p:cNvSpPr>
          <p:nvPr>
            <p:ph type="sldNum" sz="quarter" idx="5"/>
          </p:nvPr>
        </p:nvSpPr>
        <p:spPr/>
        <p:txBody>
          <a:bodyPr/>
          <a:lstStyle/>
          <a:p>
            <a:fld id="{BA12BC85-8B6A-4B68-8038-CA1D227A183B}" type="slidenum">
              <a:rPr lang="en-US" smtClean="0"/>
              <a:t>104</a:t>
            </a:fld>
            <a:endParaRPr lang="en-US"/>
          </a:p>
        </p:txBody>
      </p:sp>
    </p:spTree>
    <p:extLst>
      <p:ext uri="{BB962C8B-B14F-4D97-AF65-F5344CB8AC3E}">
        <p14:creationId xmlns:p14="http://schemas.microsoft.com/office/powerpoint/2010/main" val="42331073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1F77-9AFB-8E6D-3731-F19CC378E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FA2D9-5BEC-B3EB-C3FF-464EE5BA7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A716C-8D7A-DA5D-4A8D-15FD97C59D3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F58566C-0ED8-166A-B758-F87A2DEC6C7A}"/>
              </a:ext>
            </a:extLst>
          </p:cNvPr>
          <p:cNvSpPr>
            <a:spLocks noGrp="1"/>
          </p:cNvSpPr>
          <p:nvPr>
            <p:ph type="sldNum" sz="quarter" idx="5"/>
          </p:nvPr>
        </p:nvSpPr>
        <p:spPr/>
        <p:txBody>
          <a:bodyPr/>
          <a:lstStyle/>
          <a:p>
            <a:fld id="{BA12BC85-8B6A-4B68-8038-CA1D227A183B}" type="slidenum">
              <a:rPr lang="en-US" smtClean="0"/>
              <a:t>105</a:t>
            </a:fld>
            <a:endParaRPr lang="en-US"/>
          </a:p>
        </p:txBody>
      </p:sp>
    </p:spTree>
    <p:extLst>
      <p:ext uri="{BB962C8B-B14F-4D97-AF65-F5344CB8AC3E}">
        <p14:creationId xmlns:p14="http://schemas.microsoft.com/office/powerpoint/2010/main" val="32141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58280-BDEF-1056-12C1-8C1B69D00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B8B12-F8E3-87AE-985B-38B22F1E6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FBA84-7B0C-4B59-C628-A0B6164B915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0243C5C-DA09-BD65-27B2-635726E292F7}"/>
              </a:ext>
            </a:extLst>
          </p:cNvPr>
          <p:cNvSpPr>
            <a:spLocks noGrp="1"/>
          </p:cNvSpPr>
          <p:nvPr>
            <p:ph type="sldNum" sz="quarter" idx="5"/>
          </p:nvPr>
        </p:nvSpPr>
        <p:spPr/>
        <p:txBody>
          <a:bodyPr/>
          <a:lstStyle/>
          <a:p>
            <a:fld id="{BA12BC85-8B6A-4B68-8038-CA1D227A183B}" type="slidenum">
              <a:rPr lang="en-US" smtClean="0"/>
              <a:t>106</a:t>
            </a:fld>
            <a:endParaRPr lang="en-US"/>
          </a:p>
        </p:txBody>
      </p:sp>
    </p:spTree>
    <p:extLst>
      <p:ext uri="{BB962C8B-B14F-4D97-AF65-F5344CB8AC3E}">
        <p14:creationId xmlns:p14="http://schemas.microsoft.com/office/powerpoint/2010/main" val="2979795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21A5E-A53F-9451-C47D-BD22DE86C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6FDEA-1EDE-8C8D-1BFF-5850A4544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B383-E78A-84B3-E6FB-1DB4E71BB62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6F94E06-168E-8FC1-FEF8-9D3EC969D3CF}"/>
              </a:ext>
            </a:extLst>
          </p:cNvPr>
          <p:cNvSpPr>
            <a:spLocks noGrp="1"/>
          </p:cNvSpPr>
          <p:nvPr>
            <p:ph type="sldNum" sz="quarter" idx="5"/>
          </p:nvPr>
        </p:nvSpPr>
        <p:spPr/>
        <p:txBody>
          <a:bodyPr/>
          <a:lstStyle/>
          <a:p>
            <a:fld id="{BA12BC85-8B6A-4B68-8038-CA1D227A183B}" type="slidenum">
              <a:rPr lang="en-US" smtClean="0"/>
              <a:t>107</a:t>
            </a:fld>
            <a:endParaRPr lang="en-US"/>
          </a:p>
        </p:txBody>
      </p:sp>
    </p:spTree>
    <p:extLst>
      <p:ext uri="{BB962C8B-B14F-4D97-AF65-F5344CB8AC3E}">
        <p14:creationId xmlns:p14="http://schemas.microsoft.com/office/powerpoint/2010/main" val="3986089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407B-E201-0DD8-FCC5-658C4D41E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266BA-477C-301D-CB3B-64CE7A692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B9BEC-4749-5B09-A243-DEBFA8A5866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C59870E-C431-3793-C9B5-9F53AC93CCFC}"/>
              </a:ext>
            </a:extLst>
          </p:cNvPr>
          <p:cNvSpPr>
            <a:spLocks noGrp="1"/>
          </p:cNvSpPr>
          <p:nvPr>
            <p:ph type="sldNum" sz="quarter" idx="5"/>
          </p:nvPr>
        </p:nvSpPr>
        <p:spPr/>
        <p:txBody>
          <a:bodyPr/>
          <a:lstStyle/>
          <a:p>
            <a:fld id="{BA12BC85-8B6A-4B68-8038-CA1D227A183B}" type="slidenum">
              <a:rPr lang="en-US" smtClean="0"/>
              <a:t>108</a:t>
            </a:fld>
            <a:endParaRPr lang="en-US"/>
          </a:p>
        </p:txBody>
      </p:sp>
    </p:spTree>
    <p:extLst>
      <p:ext uri="{BB962C8B-B14F-4D97-AF65-F5344CB8AC3E}">
        <p14:creationId xmlns:p14="http://schemas.microsoft.com/office/powerpoint/2010/main" val="2378585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ACC83-D40E-FBAB-6416-E54F9DA51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8C722-10FB-AB93-3552-662922C3B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855F-6B80-3E84-DC7B-9B6B1FF7568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7C2C99C-F8A4-C2B6-AB08-2BE033F13AA9}"/>
              </a:ext>
            </a:extLst>
          </p:cNvPr>
          <p:cNvSpPr>
            <a:spLocks noGrp="1"/>
          </p:cNvSpPr>
          <p:nvPr>
            <p:ph type="sldNum" sz="quarter" idx="5"/>
          </p:nvPr>
        </p:nvSpPr>
        <p:spPr/>
        <p:txBody>
          <a:bodyPr/>
          <a:lstStyle/>
          <a:p>
            <a:fld id="{BA12BC85-8B6A-4B68-8038-CA1D227A183B}" type="slidenum">
              <a:rPr lang="en-US" smtClean="0"/>
              <a:t>109</a:t>
            </a:fld>
            <a:endParaRPr lang="en-US"/>
          </a:p>
        </p:txBody>
      </p:sp>
    </p:spTree>
    <p:extLst>
      <p:ext uri="{BB962C8B-B14F-4D97-AF65-F5344CB8AC3E}">
        <p14:creationId xmlns:p14="http://schemas.microsoft.com/office/powerpoint/2010/main" val="37490898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A468D-A7EE-1364-30F8-4301BA32A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E3AC1-32D8-1DD9-07EC-E9081AB34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105AB-D446-B78C-9FA2-A6B6908953D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1C7ECFB-4DE4-5CA4-C4C7-CA7FB32C404A}"/>
              </a:ext>
            </a:extLst>
          </p:cNvPr>
          <p:cNvSpPr>
            <a:spLocks noGrp="1"/>
          </p:cNvSpPr>
          <p:nvPr>
            <p:ph type="sldNum" sz="quarter" idx="5"/>
          </p:nvPr>
        </p:nvSpPr>
        <p:spPr/>
        <p:txBody>
          <a:bodyPr/>
          <a:lstStyle/>
          <a:p>
            <a:fld id="{BA12BC85-8B6A-4B68-8038-CA1D227A183B}" type="slidenum">
              <a:rPr lang="en-US" smtClean="0"/>
              <a:t>110</a:t>
            </a:fld>
            <a:endParaRPr lang="en-US"/>
          </a:p>
        </p:txBody>
      </p:sp>
    </p:spTree>
    <p:extLst>
      <p:ext uri="{BB962C8B-B14F-4D97-AF65-F5344CB8AC3E}">
        <p14:creationId xmlns:p14="http://schemas.microsoft.com/office/powerpoint/2010/main" val="149220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A12BC85-8B6A-4B68-8038-CA1D227A183B}" type="slidenum">
              <a:rPr lang="en-US" smtClean="0"/>
              <a:t>43</a:t>
            </a:fld>
            <a:endParaRPr lang="en-US"/>
          </a:p>
        </p:txBody>
      </p:sp>
    </p:spTree>
    <p:extLst>
      <p:ext uri="{BB962C8B-B14F-4D97-AF65-F5344CB8AC3E}">
        <p14:creationId xmlns:p14="http://schemas.microsoft.com/office/powerpoint/2010/main" val="23461375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1FE1E-B02C-469B-6C3D-8955913F9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F3BA8-58A8-25E7-83D9-2A1A11A1A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7FDD0-294B-98A9-8F27-00D0C5BA99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4D2115D-2F24-5B57-2F2B-6C20C5ED2091}"/>
              </a:ext>
            </a:extLst>
          </p:cNvPr>
          <p:cNvSpPr>
            <a:spLocks noGrp="1"/>
          </p:cNvSpPr>
          <p:nvPr>
            <p:ph type="sldNum" sz="quarter" idx="5"/>
          </p:nvPr>
        </p:nvSpPr>
        <p:spPr/>
        <p:txBody>
          <a:bodyPr/>
          <a:lstStyle/>
          <a:p>
            <a:fld id="{BA12BC85-8B6A-4B68-8038-CA1D227A183B}" type="slidenum">
              <a:rPr lang="en-US" smtClean="0"/>
              <a:t>111</a:t>
            </a:fld>
            <a:endParaRPr lang="en-US"/>
          </a:p>
        </p:txBody>
      </p:sp>
    </p:spTree>
    <p:extLst>
      <p:ext uri="{BB962C8B-B14F-4D97-AF65-F5344CB8AC3E}">
        <p14:creationId xmlns:p14="http://schemas.microsoft.com/office/powerpoint/2010/main" val="3275089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193F-F777-9BA9-1903-0531D56CB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ECCD7-0EB9-E4DD-D8C4-B44770770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B0E5B-485B-A540-0574-9B10CC621DC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7CA2A65-824A-0806-703E-3071018A88C5}"/>
              </a:ext>
            </a:extLst>
          </p:cNvPr>
          <p:cNvSpPr>
            <a:spLocks noGrp="1"/>
          </p:cNvSpPr>
          <p:nvPr>
            <p:ph type="sldNum" sz="quarter" idx="5"/>
          </p:nvPr>
        </p:nvSpPr>
        <p:spPr/>
        <p:txBody>
          <a:bodyPr/>
          <a:lstStyle/>
          <a:p>
            <a:fld id="{BA12BC85-8B6A-4B68-8038-CA1D227A183B}" type="slidenum">
              <a:rPr lang="en-US" smtClean="0"/>
              <a:t>112</a:t>
            </a:fld>
            <a:endParaRPr lang="en-US"/>
          </a:p>
        </p:txBody>
      </p:sp>
    </p:spTree>
    <p:extLst>
      <p:ext uri="{BB962C8B-B14F-4D97-AF65-F5344CB8AC3E}">
        <p14:creationId xmlns:p14="http://schemas.microsoft.com/office/powerpoint/2010/main" val="40579318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7881F-3BFF-F2A1-C20B-629B7BE31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A5F59-B8F8-3EE0-AE69-792C5F7BC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F2642-9880-446C-1423-833534E1A46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17C72CA-11B0-8E94-FF95-05DFD8EFEA85}"/>
              </a:ext>
            </a:extLst>
          </p:cNvPr>
          <p:cNvSpPr>
            <a:spLocks noGrp="1"/>
          </p:cNvSpPr>
          <p:nvPr>
            <p:ph type="sldNum" sz="quarter" idx="5"/>
          </p:nvPr>
        </p:nvSpPr>
        <p:spPr/>
        <p:txBody>
          <a:bodyPr/>
          <a:lstStyle/>
          <a:p>
            <a:fld id="{BA12BC85-8B6A-4B68-8038-CA1D227A183B}" type="slidenum">
              <a:rPr lang="en-US" smtClean="0"/>
              <a:t>113</a:t>
            </a:fld>
            <a:endParaRPr lang="en-US"/>
          </a:p>
        </p:txBody>
      </p:sp>
    </p:spTree>
    <p:extLst>
      <p:ext uri="{BB962C8B-B14F-4D97-AF65-F5344CB8AC3E}">
        <p14:creationId xmlns:p14="http://schemas.microsoft.com/office/powerpoint/2010/main" val="1280456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DCFA-D72F-6F06-EE79-D5EBC3A46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EB45C-00E7-A77F-A1A7-A0DBCB68D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CB39B-E649-34A5-03C4-0F1A56D95AB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C0617DB0-6901-29F9-D262-2D0E3B45F47C}"/>
              </a:ext>
            </a:extLst>
          </p:cNvPr>
          <p:cNvSpPr>
            <a:spLocks noGrp="1"/>
          </p:cNvSpPr>
          <p:nvPr>
            <p:ph type="sldNum" sz="quarter" idx="5"/>
          </p:nvPr>
        </p:nvSpPr>
        <p:spPr/>
        <p:txBody>
          <a:bodyPr/>
          <a:lstStyle/>
          <a:p>
            <a:fld id="{BA12BC85-8B6A-4B68-8038-CA1D227A183B}" type="slidenum">
              <a:rPr lang="en-US" smtClean="0"/>
              <a:t>114</a:t>
            </a:fld>
            <a:endParaRPr lang="en-US"/>
          </a:p>
        </p:txBody>
      </p:sp>
    </p:spTree>
    <p:extLst>
      <p:ext uri="{BB962C8B-B14F-4D97-AF65-F5344CB8AC3E}">
        <p14:creationId xmlns:p14="http://schemas.microsoft.com/office/powerpoint/2010/main" val="899597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DF31E-53CE-37C7-D95E-BBF405D82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28FF9-4CEB-E0D8-C7D9-08D3D5911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81B20-8A45-A302-0E22-66852641A2A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C21D9B42-F59C-37FA-F5A5-72A70DE7A988}"/>
              </a:ext>
            </a:extLst>
          </p:cNvPr>
          <p:cNvSpPr>
            <a:spLocks noGrp="1"/>
          </p:cNvSpPr>
          <p:nvPr>
            <p:ph type="sldNum" sz="quarter" idx="5"/>
          </p:nvPr>
        </p:nvSpPr>
        <p:spPr/>
        <p:txBody>
          <a:bodyPr/>
          <a:lstStyle/>
          <a:p>
            <a:fld id="{BA12BC85-8B6A-4B68-8038-CA1D227A183B}" type="slidenum">
              <a:rPr lang="en-US" smtClean="0"/>
              <a:t>115</a:t>
            </a:fld>
            <a:endParaRPr lang="en-US"/>
          </a:p>
        </p:txBody>
      </p:sp>
    </p:spTree>
    <p:extLst>
      <p:ext uri="{BB962C8B-B14F-4D97-AF65-F5344CB8AC3E}">
        <p14:creationId xmlns:p14="http://schemas.microsoft.com/office/powerpoint/2010/main" val="2885104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D0265-873A-B890-5574-BFD0ED90E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E5D33-3450-8EAC-2A72-C23FF4B38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6B634-ABC3-0D34-954B-87FEBCF77E0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9C8B08C-AA55-4380-FB00-C3FF73C6EEF7}"/>
              </a:ext>
            </a:extLst>
          </p:cNvPr>
          <p:cNvSpPr>
            <a:spLocks noGrp="1"/>
          </p:cNvSpPr>
          <p:nvPr>
            <p:ph type="sldNum" sz="quarter" idx="5"/>
          </p:nvPr>
        </p:nvSpPr>
        <p:spPr/>
        <p:txBody>
          <a:bodyPr/>
          <a:lstStyle/>
          <a:p>
            <a:fld id="{BA12BC85-8B6A-4B68-8038-CA1D227A183B}" type="slidenum">
              <a:rPr lang="en-US" smtClean="0"/>
              <a:t>116</a:t>
            </a:fld>
            <a:endParaRPr lang="en-US"/>
          </a:p>
        </p:txBody>
      </p:sp>
    </p:spTree>
    <p:extLst>
      <p:ext uri="{BB962C8B-B14F-4D97-AF65-F5344CB8AC3E}">
        <p14:creationId xmlns:p14="http://schemas.microsoft.com/office/powerpoint/2010/main" val="7988788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CFBD-582E-4BE6-77C2-C5AE2CC0D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6B98A-9963-AFC4-B3BA-9EED3C2AF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02DC7-71C7-5E49-8F23-22DB57F9F88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903E8FE-F25E-60EF-EA92-D5343673B839}"/>
              </a:ext>
            </a:extLst>
          </p:cNvPr>
          <p:cNvSpPr>
            <a:spLocks noGrp="1"/>
          </p:cNvSpPr>
          <p:nvPr>
            <p:ph type="sldNum" sz="quarter" idx="5"/>
          </p:nvPr>
        </p:nvSpPr>
        <p:spPr/>
        <p:txBody>
          <a:bodyPr/>
          <a:lstStyle/>
          <a:p>
            <a:fld id="{BA12BC85-8B6A-4B68-8038-CA1D227A183B}" type="slidenum">
              <a:rPr lang="en-US" smtClean="0"/>
              <a:t>117</a:t>
            </a:fld>
            <a:endParaRPr lang="en-US"/>
          </a:p>
        </p:txBody>
      </p:sp>
    </p:spTree>
    <p:extLst>
      <p:ext uri="{BB962C8B-B14F-4D97-AF65-F5344CB8AC3E}">
        <p14:creationId xmlns:p14="http://schemas.microsoft.com/office/powerpoint/2010/main" val="25383832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B1E79-38FA-BA80-9C17-A7B6E5EDB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93E1-3A0A-0C69-4109-3C7C9A115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ECA1E-68DB-8984-2354-4FF38A7483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05D7CB0-14C3-96A7-BE40-6A9D20F4AD1B}"/>
              </a:ext>
            </a:extLst>
          </p:cNvPr>
          <p:cNvSpPr>
            <a:spLocks noGrp="1"/>
          </p:cNvSpPr>
          <p:nvPr>
            <p:ph type="sldNum" sz="quarter" idx="5"/>
          </p:nvPr>
        </p:nvSpPr>
        <p:spPr/>
        <p:txBody>
          <a:bodyPr/>
          <a:lstStyle/>
          <a:p>
            <a:fld id="{BA12BC85-8B6A-4B68-8038-CA1D227A183B}" type="slidenum">
              <a:rPr lang="en-US" smtClean="0"/>
              <a:t>118</a:t>
            </a:fld>
            <a:endParaRPr lang="en-US"/>
          </a:p>
        </p:txBody>
      </p:sp>
    </p:spTree>
    <p:extLst>
      <p:ext uri="{BB962C8B-B14F-4D97-AF65-F5344CB8AC3E}">
        <p14:creationId xmlns:p14="http://schemas.microsoft.com/office/powerpoint/2010/main" val="13569287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D521-6160-2BC7-7511-283E6D2BE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09C47-35A0-95FA-A548-D0BA8B79C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AAAA9-6623-7440-5285-FFB8E0AF035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5F24FE7-52FA-8BDC-5769-B60CDA2B448E}"/>
              </a:ext>
            </a:extLst>
          </p:cNvPr>
          <p:cNvSpPr>
            <a:spLocks noGrp="1"/>
          </p:cNvSpPr>
          <p:nvPr>
            <p:ph type="sldNum" sz="quarter" idx="5"/>
          </p:nvPr>
        </p:nvSpPr>
        <p:spPr/>
        <p:txBody>
          <a:bodyPr/>
          <a:lstStyle/>
          <a:p>
            <a:fld id="{BA12BC85-8B6A-4B68-8038-CA1D227A183B}" type="slidenum">
              <a:rPr lang="en-US" smtClean="0"/>
              <a:t>119</a:t>
            </a:fld>
            <a:endParaRPr lang="en-US"/>
          </a:p>
        </p:txBody>
      </p:sp>
    </p:spTree>
    <p:extLst>
      <p:ext uri="{BB962C8B-B14F-4D97-AF65-F5344CB8AC3E}">
        <p14:creationId xmlns:p14="http://schemas.microsoft.com/office/powerpoint/2010/main" val="26812717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95E0-F278-E9AF-040D-1BD621463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CDB93-46F8-2538-DDE4-808C610EB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68EA0-4A59-4749-19BB-2C82D929926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C74890F-9211-6172-C907-7D91A13DEA68}"/>
              </a:ext>
            </a:extLst>
          </p:cNvPr>
          <p:cNvSpPr>
            <a:spLocks noGrp="1"/>
          </p:cNvSpPr>
          <p:nvPr>
            <p:ph type="sldNum" sz="quarter" idx="5"/>
          </p:nvPr>
        </p:nvSpPr>
        <p:spPr/>
        <p:txBody>
          <a:bodyPr/>
          <a:lstStyle/>
          <a:p>
            <a:fld id="{BA12BC85-8B6A-4B68-8038-CA1D227A183B}" type="slidenum">
              <a:rPr lang="en-US" smtClean="0"/>
              <a:t>120</a:t>
            </a:fld>
            <a:endParaRPr lang="en-US"/>
          </a:p>
        </p:txBody>
      </p:sp>
    </p:spTree>
    <p:extLst>
      <p:ext uri="{BB962C8B-B14F-4D97-AF65-F5344CB8AC3E}">
        <p14:creationId xmlns:p14="http://schemas.microsoft.com/office/powerpoint/2010/main" val="382764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236E-084B-3093-E21C-837E7418E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B1125-4626-A8CF-BE3D-FA5793848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FEB0E-E1BF-D5E5-6A27-19133E43B6A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364FB85-7B85-F365-6922-9C8B1057C21D}"/>
              </a:ext>
            </a:extLst>
          </p:cNvPr>
          <p:cNvSpPr>
            <a:spLocks noGrp="1"/>
          </p:cNvSpPr>
          <p:nvPr>
            <p:ph type="sldNum" sz="quarter" idx="5"/>
          </p:nvPr>
        </p:nvSpPr>
        <p:spPr/>
        <p:txBody>
          <a:bodyPr/>
          <a:lstStyle/>
          <a:p>
            <a:fld id="{BA12BC85-8B6A-4B68-8038-CA1D227A183B}" type="slidenum">
              <a:rPr lang="en-US" smtClean="0"/>
              <a:t>45</a:t>
            </a:fld>
            <a:endParaRPr lang="en-US"/>
          </a:p>
        </p:txBody>
      </p:sp>
    </p:spTree>
    <p:extLst>
      <p:ext uri="{BB962C8B-B14F-4D97-AF65-F5344CB8AC3E}">
        <p14:creationId xmlns:p14="http://schemas.microsoft.com/office/powerpoint/2010/main" val="4046297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4AB5-4A4C-3C15-41F5-B4E7EE86E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92B26-3871-D9C9-DF1D-A4946394F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E0ECA-25FC-A862-55D9-E61DC7D9861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82B936B-68EA-8A41-6BBB-C73CC74927D9}"/>
              </a:ext>
            </a:extLst>
          </p:cNvPr>
          <p:cNvSpPr>
            <a:spLocks noGrp="1"/>
          </p:cNvSpPr>
          <p:nvPr>
            <p:ph type="sldNum" sz="quarter" idx="5"/>
          </p:nvPr>
        </p:nvSpPr>
        <p:spPr/>
        <p:txBody>
          <a:bodyPr/>
          <a:lstStyle/>
          <a:p>
            <a:fld id="{BA12BC85-8B6A-4B68-8038-CA1D227A183B}" type="slidenum">
              <a:rPr lang="en-US" smtClean="0"/>
              <a:t>121</a:t>
            </a:fld>
            <a:endParaRPr lang="en-US"/>
          </a:p>
        </p:txBody>
      </p:sp>
    </p:spTree>
    <p:extLst>
      <p:ext uri="{BB962C8B-B14F-4D97-AF65-F5344CB8AC3E}">
        <p14:creationId xmlns:p14="http://schemas.microsoft.com/office/powerpoint/2010/main" val="1210448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8A47-F856-9BC5-1271-4F9F0ACFD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DB75-8955-DECF-E72E-4D2CABCEA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C82E8-B6CE-C607-4671-4FEC8DE7B0A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1DAD568-FB81-9C17-DFBB-506737F6CBAE}"/>
              </a:ext>
            </a:extLst>
          </p:cNvPr>
          <p:cNvSpPr>
            <a:spLocks noGrp="1"/>
          </p:cNvSpPr>
          <p:nvPr>
            <p:ph type="sldNum" sz="quarter" idx="5"/>
          </p:nvPr>
        </p:nvSpPr>
        <p:spPr/>
        <p:txBody>
          <a:bodyPr/>
          <a:lstStyle/>
          <a:p>
            <a:fld id="{BA12BC85-8B6A-4B68-8038-CA1D227A183B}" type="slidenum">
              <a:rPr lang="en-US" smtClean="0"/>
              <a:t>122</a:t>
            </a:fld>
            <a:endParaRPr lang="en-US"/>
          </a:p>
        </p:txBody>
      </p:sp>
    </p:spTree>
    <p:extLst>
      <p:ext uri="{BB962C8B-B14F-4D97-AF65-F5344CB8AC3E}">
        <p14:creationId xmlns:p14="http://schemas.microsoft.com/office/powerpoint/2010/main" val="4166357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0A347-7B96-F6E6-3918-1ECA1901F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D9F2F-997E-ACCF-8495-C4853604D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970AD-C759-DF2A-9660-3450EF9A956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DE8002D-7836-928C-2464-7FA27EC11CA5}"/>
              </a:ext>
            </a:extLst>
          </p:cNvPr>
          <p:cNvSpPr>
            <a:spLocks noGrp="1"/>
          </p:cNvSpPr>
          <p:nvPr>
            <p:ph type="sldNum" sz="quarter" idx="5"/>
          </p:nvPr>
        </p:nvSpPr>
        <p:spPr/>
        <p:txBody>
          <a:bodyPr/>
          <a:lstStyle/>
          <a:p>
            <a:fld id="{BA12BC85-8B6A-4B68-8038-CA1D227A183B}" type="slidenum">
              <a:rPr lang="en-US" smtClean="0"/>
              <a:t>123</a:t>
            </a:fld>
            <a:endParaRPr lang="en-US"/>
          </a:p>
        </p:txBody>
      </p:sp>
    </p:spTree>
    <p:extLst>
      <p:ext uri="{BB962C8B-B14F-4D97-AF65-F5344CB8AC3E}">
        <p14:creationId xmlns:p14="http://schemas.microsoft.com/office/powerpoint/2010/main" val="3961731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393B4-813B-90D6-9C53-E82C87B1A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386F2-1184-BFBB-B008-5834BE863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30E48-8C47-A6F5-FE0A-171E4878EF4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0A5A2DD-6B0D-99AF-2EB4-286481D24498}"/>
              </a:ext>
            </a:extLst>
          </p:cNvPr>
          <p:cNvSpPr>
            <a:spLocks noGrp="1"/>
          </p:cNvSpPr>
          <p:nvPr>
            <p:ph type="sldNum" sz="quarter" idx="5"/>
          </p:nvPr>
        </p:nvSpPr>
        <p:spPr/>
        <p:txBody>
          <a:bodyPr/>
          <a:lstStyle/>
          <a:p>
            <a:fld id="{BA12BC85-8B6A-4B68-8038-CA1D227A183B}" type="slidenum">
              <a:rPr lang="en-US" smtClean="0"/>
              <a:t>124</a:t>
            </a:fld>
            <a:endParaRPr lang="en-US"/>
          </a:p>
        </p:txBody>
      </p:sp>
    </p:spTree>
    <p:extLst>
      <p:ext uri="{BB962C8B-B14F-4D97-AF65-F5344CB8AC3E}">
        <p14:creationId xmlns:p14="http://schemas.microsoft.com/office/powerpoint/2010/main" val="614713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E7D37-7DC9-DAF1-8182-B704F7825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63EFF-CD21-1281-B957-D5B2FDADD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E9C20-2C7C-4906-C96A-F95ECE45500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F772323-85EA-7E3C-0E09-F37508D69C63}"/>
              </a:ext>
            </a:extLst>
          </p:cNvPr>
          <p:cNvSpPr>
            <a:spLocks noGrp="1"/>
          </p:cNvSpPr>
          <p:nvPr>
            <p:ph type="sldNum" sz="quarter" idx="5"/>
          </p:nvPr>
        </p:nvSpPr>
        <p:spPr/>
        <p:txBody>
          <a:bodyPr/>
          <a:lstStyle/>
          <a:p>
            <a:fld id="{BA12BC85-8B6A-4B68-8038-CA1D227A183B}" type="slidenum">
              <a:rPr lang="en-US" smtClean="0"/>
              <a:t>126</a:t>
            </a:fld>
            <a:endParaRPr lang="en-US"/>
          </a:p>
        </p:txBody>
      </p:sp>
    </p:spTree>
    <p:extLst>
      <p:ext uri="{BB962C8B-B14F-4D97-AF65-F5344CB8AC3E}">
        <p14:creationId xmlns:p14="http://schemas.microsoft.com/office/powerpoint/2010/main" val="23448736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40DF-AEEB-5DBC-EC7A-566AE8EC0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A12B8-DE6D-9983-CFF3-31CA617E3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D6054-7392-D73B-FDEB-830DAFEEB8B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067F4E4-0521-62FD-9C0D-372780861B3D}"/>
              </a:ext>
            </a:extLst>
          </p:cNvPr>
          <p:cNvSpPr>
            <a:spLocks noGrp="1"/>
          </p:cNvSpPr>
          <p:nvPr>
            <p:ph type="sldNum" sz="quarter" idx="5"/>
          </p:nvPr>
        </p:nvSpPr>
        <p:spPr/>
        <p:txBody>
          <a:bodyPr/>
          <a:lstStyle/>
          <a:p>
            <a:fld id="{BA12BC85-8B6A-4B68-8038-CA1D227A183B}" type="slidenum">
              <a:rPr lang="en-US" smtClean="0"/>
              <a:t>127</a:t>
            </a:fld>
            <a:endParaRPr lang="en-US"/>
          </a:p>
        </p:txBody>
      </p:sp>
    </p:spTree>
    <p:extLst>
      <p:ext uri="{BB962C8B-B14F-4D97-AF65-F5344CB8AC3E}">
        <p14:creationId xmlns:p14="http://schemas.microsoft.com/office/powerpoint/2010/main" val="3356554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AF874-20D6-AEB3-80C6-45F8A8D3B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BA1F5-7B34-97F9-4DDA-44F530431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27D37-D052-E6FE-D78F-279D2AF0E92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7785960-3394-86A4-D8CE-7D8DABFFF8BB}"/>
              </a:ext>
            </a:extLst>
          </p:cNvPr>
          <p:cNvSpPr>
            <a:spLocks noGrp="1"/>
          </p:cNvSpPr>
          <p:nvPr>
            <p:ph type="sldNum" sz="quarter" idx="5"/>
          </p:nvPr>
        </p:nvSpPr>
        <p:spPr/>
        <p:txBody>
          <a:bodyPr/>
          <a:lstStyle/>
          <a:p>
            <a:fld id="{BA12BC85-8B6A-4B68-8038-CA1D227A183B}" type="slidenum">
              <a:rPr lang="en-US" smtClean="0"/>
              <a:t>128</a:t>
            </a:fld>
            <a:endParaRPr lang="en-US"/>
          </a:p>
        </p:txBody>
      </p:sp>
    </p:spTree>
    <p:extLst>
      <p:ext uri="{BB962C8B-B14F-4D97-AF65-F5344CB8AC3E}">
        <p14:creationId xmlns:p14="http://schemas.microsoft.com/office/powerpoint/2010/main" val="2513447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B46E-04B8-E840-3AF6-167D719CF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A4CE5-A6BE-7C3D-14BF-06004450B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4B2E6-B595-C924-FBB1-6A12446233ED}"/>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3311751-A7A8-9093-248A-F1D9B122394F}"/>
              </a:ext>
            </a:extLst>
          </p:cNvPr>
          <p:cNvSpPr>
            <a:spLocks noGrp="1"/>
          </p:cNvSpPr>
          <p:nvPr>
            <p:ph type="sldNum" sz="quarter" idx="5"/>
          </p:nvPr>
        </p:nvSpPr>
        <p:spPr/>
        <p:txBody>
          <a:bodyPr/>
          <a:lstStyle/>
          <a:p>
            <a:fld id="{BA12BC85-8B6A-4B68-8038-CA1D227A183B}" type="slidenum">
              <a:rPr lang="en-US" smtClean="0"/>
              <a:t>129</a:t>
            </a:fld>
            <a:endParaRPr lang="en-US"/>
          </a:p>
        </p:txBody>
      </p:sp>
    </p:spTree>
    <p:extLst>
      <p:ext uri="{BB962C8B-B14F-4D97-AF65-F5344CB8AC3E}">
        <p14:creationId xmlns:p14="http://schemas.microsoft.com/office/powerpoint/2010/main" val="21184967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7F330-A6BF-ACFC-2F09-BB9E532FB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C70A3-4DA9-7B94-7A5E-2864FA149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557F4-7057-C5BB-8AD9-6DCD2C884D9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E7A9965-4BAE-3238-2DC4-AD935D042B06}"/>
              </a:ext>
            </a:extLst>
          </p:cNvPr>
          <p:cNvSpPr>
            <a:spLocks noGrp="1"/>
          </p:cNvSpPr>
          <p:nvPr>
            <p:ph type="sldNum" sz="quarter" idx="5"/>
          </p:nvPr>
        </p:nvSpPr>
        <p:spPr/>
        <p:txBody>
          <a:bodyPr/>
          <a:lstStyle/>
          <a:p>
            <a:fld id="{BA12BC85-8B6A-4B68-8038-CA1D227A183B}" type="slidenum">
              <a:rPr lang="en-US" smtClean="0"/>
              <a:t>130</a:t>
            </a:fld>
            <a:endParaRPr lang="en-US"/>
          </a:p>
        </p:txBody>
      </p:sp>
    </p:spTree>
    <p:extLst>
      <p:ext uri="{BB962C8B-B14F-4D97-AF65-F5344CB8AC3E}">
        <p14:creationId xmlns:p14="http://schemas.microsoft.com/office/powerpoint/2010/main" val="10885794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7663-090A-95F7-39DF-FF91B5C48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FE864-FD1A-D876-28AE-A79B64286B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0B553-07C2-98AA-4FB7-86BC476864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A7FAC52-0A65-44A8-93C3-97E33DC82D37}"/>
              </a:ext>
            </a:extLst>
          </p:cNvPr>
          <p:cNvSpPr>
            <a:spLocks noGrp="1"/>
          </p:cNvSpPr>
          <p:nvPr>
            <p:ph type="sldNum" sz="quarter" idx="5"/>
          </p:nvPr>
        </p:nvSpPr>
        <p:spPr/>
        <p:txBody>
          <a:bodyPr/>
          <a:lstStyle/>
          <a:p>
            <a:fld id="{BA12BC85-8B6A-4B68-8038-CA1D227A183B}" type="slidenum">
              <a:rPr lang="en-US" smtClean="0"/>
              <a:t>131</a:t>
            </a:fld>
            <a:endParaRPr lang="en-US"/>
          </a:p>
        </p:txBody>
      </p:sp>
    </p:spTree>
    <p:extLst>
      <p:ext uri="{BB962C8B-B14F-4D97-AF65-F5344CB8AC3E}">
        <p14:creationId xmlns:p14="http://schemas.microsoft.com/office/powerpoint/2010/main" val="310210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F77F5-DBBD-120A-8F29-1E5C4B031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60E33-830E-3136-7FB7-444D3EA03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ED3AE-06A8-2631-7569-1FC286DBD3D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0864A61-C6C5-ED56-3B4F-F598DB3F6197}"/>
              </a:ext>
            </a:extLst>
          </p:cNvPr>
          <p:cNvSpPr>
            <a:spLocks noGrp="1"/>
          </p:cNvSpPr>
          <p:nvPr>
            <p:ph type="sldNum" sz="quarter" idx="5"/>
          </p:nvPr>
        </p:nvSpPr>
        <p:spPr/>
        <p:txBody>
          <a:bodyPr/>
          <a:lstStyle/>
          <a:p>
            <a:fld id="{BA12BC85-8B6A-4B68-8038-CA1D227A183B}" type="slidenum">
              <a:rPr lang="en-US" smtClean="0"/>
              <a:t>46</a:t>
            </a:fld>
            <a:endParaRPr lang="en-US"/>
          </a:p>
        </p:txBody>
      </p:sp>
    </p:spTree>
    <p:extLst>
      <p:ext uri="{BB962C8B-B14F-4D97-AF65-F5344CB8AC3E}">
        <p14:creationId xmlns:p14="http://schemas.microsoft.com/office/powerpoint/2010/main" val="26503705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C4FA-A026-7A5D-874D-CA4E11C5E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7307D-DF6F-138F-5C06-7757200B6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BD742-86DF-4246-7C2C-B12E7B9AC57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6746FCF-01B0-43E3-C0AE-64F50290B569}"/>
              </a:ext>
            </a:extLst>
          </p:cNvPr>
          <p:cNvSpPr>
            <a:spLocks noGrp="1"/>
          </p:cNvSpPr>
          <p:nvPr>
            <p:ph type="sldNum" sz="quarter" idx="5"/>
          </p:nvPr>
        </p:nvSpPr>
        <p:spPr/>
        <p:txBody>
          <a:bodyPr/>
          <a:lstStyle/>
          <a:p>
            <a:fld id="{BA12BC85-8B6A-4B68-8038-CA1D227A183B}" type="slidenum">
              <a:rPr lang="en-US" smtClean="0"/>
              <a:t>132</a:t>
            </a:fld>
            <a:endParaRPr lang="en-US"/>
          </a:p>
        </p:txBody>
      </p:sp>
    </p:spTree>
    <p:extLst>
      <p:ext uri="{BB962C8B-B14F-4D97-AF65-F5344CB8AC3E}">
        <p14:creationId xmlns:p14="http://schemas.microsoft.com/office/powerpoint/2010/main" val="27116222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E5258-6285-D177-983E-59444C393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64C95-E71B-FD5A-1953-57C5EE4CC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6C78-41E7-3E2E-B669-DCDAA96F23B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60D9AEB-923D-8A59-C9E4-A98012D6A9D3}"/>
              </a:ext>
            </a:extLst>
          </p:cNvPr>
          <p:cNvSpPr>
            <a:spLocks noGrp="1"/>
          </p:cNvSpPr>
          <p:nvPr>
            <p:ph type="sldNum" sz="quarter" idx="5"/>
          </p:nvPr>
        </p:nvSpPr>
        <p:spPr/>
        <p:txBody>
          <a:bodyPr/>
          <a:lstStyle/>
          <a:p>
            <a:fld id="{BA12BC85-8B6A-4B68-8038-CA1D227A183B}" type="slidenum">
              <a:rPr lang="en-US" smtClean="0"/>
              <a:t>133</a:t>
            </a:fld>
            <a:endParaRPr lang="en-US"/>
          </a:p>
        </p:txBody>
      </p:sp>
    </p:spTree>
    <p:extLst>
      <p:ext uri="{BB962C8B-B14F-4D97-AF65-F5344CB8AC3E}">
        <p14:creationId xmlns:p14="http://schemas.microsoft.com/office/powerpoint/2010/main" val="2661366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C3C82-6E01-22F0-9BE1-D4149C7F6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65D70-739A-711B-4470-26BFC2BC1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98966-2296-3F4F-E852-2BDA0819029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9A7949C-2E46-6FEE-5E33-0464C1F61E0D}"/>
              </a:ext>
            </a:extLst>
          </p:cNvPr>
          <p:cNvSpPr>
            <a:spLocks noGrp="1"/>
          </p:cNvSpPr>
          <p:nvPr>
            <p:ph type="sldNum" sz="quarter" idx="5"/>
          </p:nvPr>
        </p:nvSpPr>
        <p:spPr/>
        <p:txBody>
          <a:bodyPr/>
          <a:lstStyle/>
          <a:p>
            <a:fld id="{BA12BC85-8B6A-4B68-8038-CA1D227A183B}" type="slidenum">
              <a:rPr lang="en-US" smtClean="0"/>
              <a:t>134</a:t>
            </a:fld>
            <a:endParaRPr lang="en-US"/>
          </a:p>
        </p:txBody>
      </p:sp>
    </p:spTree>
    <p:extLst>
      <p:ext uri="{BB962C8B-B14F-4D97-AF65-F5344CB8AC3E}">
        <p14:creationId xmlns:p14="http://schemas.microsoft.com/office/powerpoint/2010/main" val="35394802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37429-10F8-34D3-A958-97DF7F52B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B03B1-77F3-023B-9BC2-0350FA0E3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A8E58-308D-81F6-A88A-E0E7DCD77FF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AE98797-F1C3-6E8A-CF0B-D7844738999E}"/>
              </a:ext>
            </a:extLst>
          </p:cNvPr>
          <p:cNvSpPr>
            <a:spLocks noGrp="1"/>
          </p:cNvSpPr>
          <p:nvPr>
            <p:ph type="sldNum" sz="quarter" idx="5"/>
          </p:nvPr>
        </p:nvSpPr>
        <p:spPr/>
        <p:txBody>
          <a:bodyPr/>
          <a:lstStyle/>
          <a:p>
            <a:fld id="{BA12BC85-8B6A-4B68-8038-CA1D227A183B}" type="slidenum">
              <a:rPr lang="en-US" smtClean="0"/>
              <a:t>135</a:t>
            </a:fld>
            <a:endParaRPr lang="en-US"/>
          </a:p>
        </p:txBody>
      </p:sp>
    </p:spTree>
    <p:extLst>
      <p:ext uri="{BB962C8B-B14F-4D97-AF65-F5344CB8AC3E}">
        <p14:creationId xmlns:p14="http://schemas.microsoft.com/office/powerpoint/2010/main" val="33910345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B0FFD-44C4-7ADC-2E56-69905267B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D9E5D-F5C4-B47B-AC98-3B1A43C18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1AFF3-6096-B593-1790-78A26BBCA03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7A6FBFA-4A25-DF66-7524-846A0D385F5A}"/>
              </a:ext>
            </a:extLst>
          </p:cNvPr>
          <p:cNvSpPr>
            <a:spLocks noGrp="1"/>
          </p:cNvSpPr>
          <p:nvPr>
            <p:ph type="sldNum" sz="quarter" idx="5"/>
          </p:nvPr>
        </p:nvSpPr>
        <p:spPr/>
        <p:txBody>
          <a:bodyPr/>
          <a:lstStyle/>
          <a:p>
            <a:fld id="{BA12BC85-8B6A-4B68-8038-CA1D227A183B}" type="slidenum">
              <a:rPr lang="en-US" smtClean="0"/>
              <a:t>136</a:t>
            </a:fld>
            <a:endParaRPr lang="en-US"/>
          </a:p>
        </p:txBody>
      </p:sp>
    </p:spTree>
    <p:extLst>
      <p:ext uri="{BB962C8B-B14F-4D97-AF65-F5344CB8AC3E}">
        <p14:creationId xmlns:p14="http://schemas.microsoft.com/office/powerpoint/2010/main" val="2184833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A0393-A995-B403-DA26-0D4DF4FCE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7E548-29E7-561B-5A44-8B0F5C5DAD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18F3D4-E6A4-ED17-ADB4-4B9A83A153A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63D5943-7459-F122-4725-B2C389B6DF29}"/>
              </a:ext>
            </a:extLst>
          </p:cNvPr>
          <p:cNvSpPr>
            <a:spLocks noGrp="1"/>
          </p:cNvSpPr>
          <p:nvPr>
            <p:ph type="sldNum" sz="quarter" idx="5"/>
          </p:nvPr>
        </p:nvSpPr>
        <p:spPr/>
        <p:txBody>
          <a:bodyPr/>
          <a:lstStyle/>
          <a:p>
            <a:fld id="{BA12BC85-8B6A-4B68-8038-CA1D227A183B}" type="slidenum">
              <a:rPr lang="en-US" smtClean="0"/>
              <a:t>137</a:t>
            </a:fld>
            <a:endParaRPr lang="en-US"/>
          </a:p>
        </p:txBody>
      </p:sp>
    </p:spTree>
    <p:extLst>
      <p:ext uri="{BB962C8B-B14F-4D97-AF65-F5344CB8AC3E}">
        <p14:creationId xmlns:p14="http://schemas.microsoft.com/office/powerpoint/2010/main" val="1880342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sv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svg"/></Relationships>
</file>

<file path=ppt/slides/_rels/slide10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sv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4.sv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sv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sv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sv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4.sv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4.sv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4.sv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4.sv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4.sv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4.sv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4.sv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4.sv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4.sv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sv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4.sv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4.sv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4.sv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4.sv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4.svg"/></Relationships>
</file>

<file path=ppt/slides/_rels/slide1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4.sv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sv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4.sv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4.sv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4.sv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4.sv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4.sv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4.sv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4.sv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4.sv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sv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sv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sv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4.sv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sv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sv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4.sv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sv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sv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sv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sv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sv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sv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sv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sv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sv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sv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sv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4.sv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4.sv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sv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sv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sv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4.sv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sv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sv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sv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4.sv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rot="181672">
            <a:off x="-1008695" y="5410820"/>
            <a:ext cx="10274869" cy="5798451"/>
          </a:xfrm>
          <a:custGeom>
            <a:avLst/>
            <a:gdLst/>
            <a:ahLst/>
            <a:cxnLst/>
            <a:rect l="l" t="t" r="r" b="b"/>
            <a:pathLst>
              <a:path w="10274869" h="5798451">
                <a:moveTo>
                  <a:pt x="0" y="0"/>
                </a:moveTo>
                <a:lnTo>
                  <a:pt x="10274869" y="0"/>
                </a:lnTo>
                <a:lnTo>
                  <a:pt x="10274869" y="5798452"/>
                </a:lnTo>
                <a:lnTo>
                  <a:pt x="0" y="5798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rot="-10027111">
            <a:off x="10573480" y="-551597"/>
            <a:ext cx="10274869" cy="5798451"/>
          </a:xfrm>
          <a:custGeom>
            <a:avLst/>
            <a:gdLst/>
            <a:ahLst/>
            <a:cxnLst/>
            <a:rect l="l" t="t" r="r" b="b"/>
            <a:pathLst>
              <a:path w="10274869" h="5798451">
                <a:moveTo>
                  <a:pt x="0" y="0"/>
                </a:moveTo>
                <a:lnTo>
                  <a:pt x="10274869" y="0"/>
                </a:lnTo>
                <a:lnTo>
                  <a:pt x="10274869" y="5798451"/>
                </a:lnTo>
                <a:lnTo>
                  <a:pt x="0" y="579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3275738" y="1629211"/>
            <a:ext cx="12272810" cy="4500206"/>
          </a:xfrm>
          <a:prstGeom prst="rect">
            <a:avLst/>
          </a:prstGeom>
        </p:spPr>
        <p:txBody>
          <a:bodyPr lIns="0" tIns="0" rIns="0" bIns="0" rtlCol="0" anchor="t">
            <a:spAutoFit/>
          </a:bodyPr>
          <a:lstStyle/>
          <a:p>
            <a:pPr algn="ctr">
              <a:lnSpc>
                <a:spcPts val="5879"/>
              </a:lnSpc>
            </a:pPr>
            <a:r>
              <a:rPr lang="en-US" sz="4199" spc="83" dirty="0">
                <a:solidFill>
                  <a:srgbClr val="372A28"/>
                </a:solidFill>
                <a:latin typeface="Archivo Black"/>
                <a:ea typeface="Archivo Black"/>
                <a:cs typeface="Archivo Black"/>
                <a:sym typeface="Archivo Black"/>
              </a:rPr>
              <a:t>HEALTH CONNECT: WEB-BASED HEALTH MONITORING SERVICES FOR BARANGAY HEALTH CENTER OF BARANGAY POBLACION PRES. QUIRINO, S.K</a:t>
            </a:r>
          </a:p>
          <a:p>
            <a:pPr algn="ctr">
              <a:lnSpc>
                <a:spcPts val="5879"/>
              </a:lnSpc>
              <a:spcBef>
                <a:spcPct val="0"/>
              </a:spcBef>
            </a:pPr>
            <a:endParaRPr lang="en-US" sz="4199" spc="83" dirty="0">
              <a:solidFill>
                <a:srgbClr val="372A28"/>
              </a:solidFill>
              <a:latin typeface="Archivo Black"/>
              <a:ea typeface="Archivo Black"/>
              <a:cs typeface="Archivo Black"/>
              <a:sym typeface="Archivo Black"/>
            </a:endParaRPr>
          </a:p>
        </p:txBody>
      </p:sp>
      <p:sp>
        <p:nvSpPr>
          <p:cNvPr id="7" name="TextBox 7"/>
          <p:cNvSpPr txBox="1"/>
          <p:nvPr/>
        </p:nvSpPr>
        <p:spPr>
          <a:xfrm>
            <a:off x="5776452" y="6072348"/>
            <a:ext cx="7885191" cy="493713"/>
          </a:xfrm>
          <a:prstGeom prst="rect">
            <a:avLst/>
          </a:prstGeom>
        </p:spPr>
        <p:txBody>
          <a:bodyPr lIns="0" tIns="0" rIns="0" bIns="0" rtlCol="0" anchor="t">
            <a:spAutoFit/>
          </a:bodyPr>
          <a:lstStyle/>
          <a:p>
            <a:pPr algn="ctr">
              <a:lnSpc>
                <a:spcPts val="4047"/>
              </a:lnSpc>
            </a:pPr>
            <a:r>
              <a:rPr lang="en-US" sz="3238" dirty="0">
                <a:latin typeface="Nourd"/>
                <a:ea typeface="Nourd"/>
                <a:cs typeface="Nourd"/>
                <a:sym typeface="Nourd"/>
              </a:rPr>
              <a:t>RESEARCH PRESENTER</a:t>
            </a:r>
          </a:p>
        </p:txBody>
      </p:sp>
      <p:sp>
        <p:nvSpPr>
          <p:cNvPr id="8" name="TextBox 8"/>
          <p:cNvSpPr txBox="1"/>
          <p:nvPr/>
        </p:nvSpPr>
        <p:spPr>
          <a:xfrm>
            <a:off x="4406663" y="6840135"/>
            <a:ext cx="10624771" cy="3466512"/>
          </a:xfrm>
          <a:prstGeom prst="rect">
            <a:avLst/>
          </a:prstGeom>
        </p:spPr>
        <p:txBody>
          <a:bodyPr lIns="0" tIns="0" rIns="0" bIns="0" rtlCol="0" anchor="t">
            <a:spAutoFit/>
          </a:bodyPr>
          <a:lstStyle/>
          <a:p>
            <a:pPr algn="ctr">
              <a:lnSpc>
                <a:spcPts val="3968"/>
              </a:lnSpc>
            </a:pPr>
            <a:r>
              <a:rPr lang="en-US" sz="3174" u="sng" spc="158" dirty="0">
                <a:solidFill>
                  <a:srgbClr val="372A28"/>
                </a:solidFill>
                <a:latin typeface="Nourd"/>
                <a:ea typeface="Nourd"/>
                <a:cs typeface="Nourd"/>
                <a:sym typeface="Nourd"/>
              </a:rPr>
              <a:t>SHALIMAR P BAGUAN</a:t>
            </a:r>
          </a:p>
          <a:p>
            <a:pPr algn="ctr">
              <a:lnSpc>
                <a:spcPts val="3968"/>
              </a:lnSpc>
            </a:pPr>
            <a:r>
              <a:rPr lang="en-US" sz="3174" u="sng" spc="158" dirty="0">
                <a:solidFill>
                  <a:srgbClr val="372A28"/>
                </a:solidFill>
                <a:latin typeface="Nourd"/>
                <a:ea typeface="Nourd"/>
                <a:cs typeface="Nourd"/>
                <a:sym typeface="Nourd"/>
              </a:rPr>
              <a:t>MOHIDIN B. MABANG</a:t>
            </a:r>
          </a:p>
          <a:p>
            <a:pPr algn="ctr">
              <a:lnSpc>
                <a:spcPts val="3968"/>
              </a:lnSpc>
            </a:pPr>
            <a:r>
              <a:rPr lang="en-US" sz="3174" u="sng" spc="158" dirty="0">
                <a:solidFill>
                  <a:srgbClr val="372A28"/>
                </a:solidFill>
                <a:latin typeface="Nourd"/>
                <a:ea typeface="Nourd"/>
                <a:cs typeface="Nourd"/>
                <a:sym typeface="Nourd"/>
              </a:rPr>
              <a:t>ALLADIN G. ANTOLIN</a:t>
            </a:r>
          </a:p>
          <a:p>
            <a:pPr algn="ctr">
              <a:lnSpc>
                <a:spcPts val="3968"/>
              </a:lnSpc>
            </a:pPr>
            <a:r>
              <a:rPr lang="en-US" sz="3174" u="sng" spc="158" dirty="0">
                <a:solidFill>
                  <a:srgbClr val="372A28"/>
                </a:solidFill>
                <a:latin typeface="Nourd"/>
                <a:ea typeface="Nourd"/>
                <a:cs typeface="Nourd"/>
                <a:sym typeface="Nourd"/>
              </a:rPr>
              <a:t>NICKO K. NAVARRO</a:t>
            </a:r>
          </a:p>
          <a:p>
            <a:pPr algn="ctr">
              <a:lnSpc>
                <a:spcPts val="3968"/>
              </a:lnSpc>
            </a:pPr>
            <a:r>
              <a:rPr lang="en-US" sz="3174" u="sng" spc="158" dirty="0">
                <a:solidFill>
                  <a:srgbClr val="372A28"/>
                </a:solidFill>
                <a:latin typeface="Nourd"/>
                <a:ea typeface="Nourd"/>
                <a:cs typeface="Nourd"/>
                <a:sym typeface="Nourd"/>
              </a:rPr>
              <a:t>RASID S UNTUA</a:t>
            </a:r>
          </a:p>
          <a:p>
            <a:pPr algn="ctr">
              <a:lnSpc>
                <a:spcPts val="3968"/>
              </a:lnSpc>
            </a:pPr>
            <a:endParaRPr lang="en-US" sz="3174" u="sng" spc="158" dirty="0">
              <a:solidFill>
                <a:srgbClr val="372A28"/>
              </a:solidFill>
              <a:latin typeface="Nourd"/>
              <a:ea typeface="Nourd"/>
              <a:cs typeface="Nourd"/>
              <a:sym typeface="Nourd"/>
            </a:endParaRPr>
          </a:p>
          <a:p>
            <a:pPr algn="ctr">
              <a:lnSpc>
                <a:spcPts val="3968"/>
              </a:lnSpc>
            </a:pPr>
            <a:endParaRPr lang="en-US" sz="3174" u="sng" spc="158" dirty="0">
              <a:solidFill>
                <a:srgbClr val="372A28"/>
              </a:solidFill>
              <a:latin typeface="Nourd"/>
              <a:ea typeface="Nourd"/>
              <a:cs typeface="Nourd"/>
              <a:sym typeface="Nour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C29ACEB-D071-C760-2449-67AC16CE999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72FDED0-07A6-8734-045D-099904EC3A71}"/>
              </a:ext>
            </a:extLst>
          </p:cNvPr>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00CB1780-AF18-1CAC-4592-D7FAA5A16B15}"/>
              </a:ext>
            </a:extLst>
          </p:cNvPr>
          <p:cNvSpPr txBox="1"/>
          <p:nvPr/>
        </p:nvSpPr>
        <p:spPr>
          <a:xfrm>
            <a:off x="1568365" y="1753679"/>
            <a:ext cx="14284052" cy="4447628"/>
          </a:xfrm>
          <a:prstGeom prst="rect">
            <a:avLst/>
          </a:prstGeom>
        </p:spPr>
        <p:txBody>
          <a:bodyPr lIns="0" tIns="0" rIns="0" bIns="0" rtlCol="0" anchor="t">
            <a:spAutoFit/>
          </a:bodyPr>
          <a:lstStyle/>
          <a:p>
            <a:pPr algn="just">
              <a:lnSpc>
                <a:spcPct val="150000"/>
              </a:lnSpc>
            </a:pPr>
            <a:endParaRPr lang="en-US" sz="2799" dirty="0">
              <a:solidFill>
                <a:srgbClr val="372A28"/>
              </a:solidFill>
              <a:latin typeface="Nourd"/>
              <a:ea typeface="Nourd"/>
              <a:cs typeface="Nourd"/>
              <a:sym typeface="Nourd"/>
            </a:endParaRPr>
          </a:p>
          <a:p>
            <a:pPr algn="just">
              <a:lnSpc>
                <a:spcPct val="150000"/>
              </a:lnSpc>
            </a:pPr>
            <a:r>
              <a:rPr lang="en-US" sz="2799" dirty="0">
                <a:solidFill>
                  <a:srgbClr val="372A28"/>
                </a:solidFill>
                <a:latin typeface="Nourd"/>
                <a:ea typeface="Nourd"/>
                <a:cs typeface="Nourd"/>
                <a:sym typeface="Nourd"/>
              </a:rPr>
              <a:t>     Despite its wide</a:t>
            </a:r>
            <a:r>
              <a:rPr lang="en-US" sz="2799" b="1" dirty="0">
                <a:solidFill>
                  <a:srgbClr val="372A28"/>
                </a:solidFill>
                <a:latin typeface="Nourd"/>
                <a:ea typeface="Nourd"/>
                <a:cs typeface="Nourd"/>
                <a:sym typeface="Nourd"/>
              </a:rPr>
              <a:t> the scope is limited </a:t>
            </a:r>
            <a:r>
              <a:rPr lang="en-US" sz="2799" dirty="0">
                <a:solidFill>
                  <a:srgbClr val="372A28"/>
                </a:solidFill>
                <a:latin typeface="Nourd"/>
                <a:ea typeface="Nourd"/>
                <a:cs typeface="Nourd"/>
                <a:sym typeface="Nourd"/>
              </a:rPr>
              <a:t>to the implementation and evaluation of the system within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Integration with municipal or national health information systems is not covered. Dashboard analytics are limited to basic counts and visualizations, without advanced data mining or predictive modeling. While the app offers offline caching for select features, full offline functionality with automatic data synchronization is beyond the scope. The platform is designed for web application.</a:t>
            </a:r>
            <a:endParaRPr lang="en-US" sz="2800" dirty="0">
              <a:solidFill>
                <a:srgbClr val="372A28"/>
              </a:solidFill>
              <a:latin typeface="Nourd" panose="020B0604020202020204" charset="0"/>
              <a:ea typeface="Nourd"/>
              <a:cs typeface="Nourd"/>
              <a:sym typeface="Nourd"/>
            </a:endParaRPr>
          </a:p>
        </p:txBody>
      </p:sp>
    </p:spTree>
    <p:extLst>
      <p:ext uri="{BB962C8B-B14F-4D97-AF65-F5344CB8AC3E}">
        <p14:creationId xmlns:p14="http://schemas.microsoft.com/office/powerpoint/2010/main" val="2924433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94963D6-C1B3-1C09-319B-12271CADDED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B3B178A-EC42-E6D9-6C55-6E53C06B194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AD2FD86-8EA9-5BFC-C55D-463F411806C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50178" name="Picture 2">
            <a:extLst>
              <a:ext uri="{FF2B5EF4-FFF2-40B4-BE49-F238E27FC236}">
                <a16:creationId xmlns:a16="http://schemas.microsoft.com/office/drawing/2014/main" id="{E5AAA76D-DE37-6F68-6545-5F5CB0A12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6498" y="1485900"/>
            <a:ext cx="14773076"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539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D5D1CC1-6548-FC08-FCD3-4201BEF53DC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FB46D5F-0590-6E67-F481-6256F0336EA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BBDADC4-711B-C96E-4259-20ADE649D29D}"/>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50178" name="Picture 2">
            <a:extLst>
              <a:ext uri="{FF2B5EF4-FFF2-40B4-BE49-F238E27FC236}">
                <a16:creationId xmlns:a16="http://schemas.microsoft.com/office/drawing/2014/main" id="{BAFAD1B9-865E-37D4-FD08-F6922C8C7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6498" y="1485900"/>
            <a:ext cx="14773076" cy="830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330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214BAB8-8EBA-D609-06B1-1108310A65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04EB65-8715-6A54-9F77-377FB53EED55}"/>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2B897581-7996-AED0-A89D-6D3CB5784D4C}"/>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B7FE7CBA-269E-27DA-3E1E-375A088A2424}"/>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AAAB92DC-1E1C-DA72-0C4D-27038B9E55B1}"/>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12</a:t>
            </a:r>
          </a:p>
        </p:txBody>
      </p:sp>
      <p:sp>
        <p:nvSpPr>
          <p:cNvPr id="6" name="TextBox 6">
            <a:extLst>
              <a:ext uri="{FF2B5EF4-FFF2-40B4-BE49-F238E27FC236}">
                <a16:creationId xmlns:a16="http://schemas.microsoft.com/office/drawing/2014/main" id="{98046125-DEB9-F216-9DF1-02CA9934CCFA}"/>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HEALTH WORKER PAGE</a:t>
            </a:r>
          </a:p>
        </p:txBody>
      </p:sp>
    </p:spTree>
    <p:extLst>
      <p:ext uri="{BB962C8B-B14F-4D97-AF65-F5344CB8AC3E}">
        <p14:creationId xmlns:p14="http://schemas.microsoft.com/office/powerpoint/2010/main" val="4185830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7C7A40F-C2FC-A28B-FFAC-44F90D6CA8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A3F5DA8-9714-31C9-6FFE-FE5A77FD3CA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39BBA77-623F-0CCF-3A2F-1599DA9CDAD9}"/>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1202" name="Picture 2" descr="No description available.">
            <a:extLst>
              <a:ext uri="{FF2B5EF4-FFF2-40B4-BE49-F238E27FC236}">
                <a16:creationId xmlns:a16="http://schemas.microsoft.com/office/drawing/2014/main" id="{84FE1DF8-B940-3887-FEB5-BBA872BB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6784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34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9D18F70-E616-81CF-0201-5F6889BC597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692F312-A5D6-1B80-E103-2A364FF7F9F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F88199D-763C-7D4D-0212-C34A9DC4452C}"/>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2226" name="Picture 2" descr="No description available.">
            <a:extLst>
              <a:ext uri="{FF2B5EF4-FFF2-40B4-BE49-F238E27FC236}">
                <a16:creationId xmlns:a16="http://schemas.microsoft.com/office/drawing/2014/main" id="{5FDF86A3-B2E0-F5E9-9BF8-0AB8674F8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1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23EAB0A-DB7C-18C2-3B94-F3ADDFFA521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7A14783-E6A4-CA04-FC9E-DB87B762CCF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2FD3BF0-0BC4-EA6B-F656-EF520744E8C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3250" name="Picture 2" descr="No description available.">
            <a:extLst>
              <a:ext uri="{FF2B5EF4-FFF2-40B4-BE49-F238E27FC236}">
                <a16:creationId xmlns:a16="http://schemas.microsoft.com/office/drawing/2014/main" id="{591DFB14-0E75-EF01-71EB-2DAF86566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35734"/>
            <a:ext cx="14506575" cy="815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4141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578AB07-4EDE-B2DD-71BB-0D304D24A94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F4BC736-5B7C-8078-DD2A-02A3C64DC52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9DD00F3C-1A8B-5B28-2B01-194C2EB02EB6}"/>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4274" name="Picture 2">
            <a:extLst>
              <a:ext uri="{FF2B5EF4-FFF2-40B4-BE49-F238E27FC236}">
                <a16:creationId xmlns:a16="http://schemas.microsoft.com/office/drawing/2014/main" id="{F7C6C21F-74C0-DFF6-3500-A4ADB15A9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7564" y="1485900"/>
            <a:ext cx="14502010"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5686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52FACF7-969D-519A-1E07-D2AC5B01A27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B5C693B-B490-B136-062B-AE78E9AFE49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E0DE54D-228D-7696-B7AE-7757BE7A0E47}"/>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5298" name="Picture 2" descr="No description available.">
            <a:extLst>
              <a:ext uri="{FF2B5EF4-FFF2-40B4-BE49-F238E27FC236}">
                <a16:creationId xmlns:a16="http://schemas.microsoft.com/office/drawing/2014/main" id="{62FA85ED-1EB4-FD02-C23D-7A5CAFAF1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639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4039604-0025-0E93-908B-9B9833C3F80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F25366E-C167-C722-08C8-0EB6BBE6F36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486636E-1981-028E-1249-2CD14D526302}"/>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6322" name="Picture 2" descr="No description available.">
            <a:extLst>
              <a:ext uri="{FF2B5EF4-FFF2-40B4-BE49-F238E27FC236}">
                <a16:creationId xmlns:a16="http://schemas.microsoft.com/office/drawing/2014/main" id="{8E5DFB68-BF47-C261-18B2-15CDA7860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706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64810C7-57A4-1EF6-6DE9-A4D153623E1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FF26F78-077A-48E4-FD8B-8AA135F3932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05F08A8-64EB-1DF8-9F39-597C19CE1679}"/>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7346" name="Picture 2" descr="No description available.">
            <a:extLst>
              <a:ext uri="{FF2B5EF4-FFF2-40B4-BE49-F238E27FC236}">
                <a16:creationId xmlns:a16="http://schemas.microsoft.com/office/drawing/2014/main" id="{F73A0032-8525-7E89-D787-68B1DCD55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85900"/>
            <a:ext cx="14430375" cy="81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9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extBox 2"/>
          <p:cNvSpPr txBox="1"/>
          <p:nvPr/>
        </p:nvSpPr>
        <p:spPr>
          <a:xfrm>
            <a:off x="1606062" y="5854289"/>
            <a:ext cx="11906675" cy="2218171"/>
          </a:xfrm>
          <a:prstGeom prst="rect">
            <a:avLst/>
          </a:prstGeom>
        </p:spPr>
        <p:txBody>
          <a:bodyPr lIns="0" tIns="0" rIns="0" bIns="0" rtlCol="0" anchor="t">
            <a:spAutoFit/>
          </a:bodyPr>
          <a:lstStyle/>
          <a:p>
            <a:pPr algn="just">
              <a:lnSpc>
                <a:spcPts val="3499"/>
              </a:lnSpc>
            </a:pPr>
            <a:r>
              <a:rPr lang="en-US" sz="2799" dirty="0">
                <a:solidFill>
                  <a:srgbClr val="372A28"/>
                </a:solidFill>
                <a:latin typeface="Nourd"/>
                <a:ea typeface="Nourd"/>
                <a:cs typeface="Nourd"/>
                <a:sym typeface="Nourd"/>
              </a:rPr>
              <a:t>        Table 1 shows the tabular representation in the hardware requirements that was used in developing the system, the researchers provided 1 laptop with the brand and specifications such as PC (8Gb RAM, Intel Core i7, 1 TB (HDD)), 1 printer, (Brother) and 1 Wireless Fidelity, (PLDT Wi-Fi).</a:t>
            </a:r>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09497" y="1716270"/>
            <a:ext cx="7669006"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METHODOLOGY</a:t>
            </a:r>
          </a:p>
        </p:txBody>
      </p:sp>
      <p:sp>
        <p:nvSpPr>
          <p:cNvPr id="5" name="Freeform 5"/>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469025" y="2681800"/>
            <a:ext cx="11557044" cy="1314084"/>
          </a:xfrm>
          <a:prstGeom prst="rect">
            <a:avLst/>
          </a:prstGeom>
        </p:spPr>
        <p:txBody>
          <a:bodyPr lIns="0" tIns="0" rIns="0" bIns="0" rtlCol="0" anchor="t">
            <a:spAutoFit/>
          </a:bodyPr>
          <a:lstStyle/>
          <a:p>
            <a:pPr algn="ctr">
              <a:lnSpc>
                <a:spcPts val="4912"/>
              </a:lnSpc>
              <a:spcBef>
                <a:spcPct val="0"/>
              </a:spcBef>
            </a:pPr>
            <a:r>
              <a:rPr lang="en-US" sz="3508" spc="70">
                <a:solidFill>
                  <a:srgbClr val="372A28"/>
                </a:solidFill>
                <a:latin typeface="Archivo Black"/>
                <a:ea typeface="Archivo Black"/>
                <a:cs typeface="Archivo Black"/>
                <a:sym typeface="Archivo Black"/>
              </a:rPr>
              <a:t>HARDWARE REQUIREMENTS </a:t>
            </a:r>
          </a:p>
          <a:p>
            <a:pPr algn="ctr">
              <a:lnSpc>
                <a:spcPts val="5611"/>
              </a:lnSpc>
              <a:spcBef>
                <a:spcPct val="0"/>
              </a:spcBef>
            </a:pPr>
            <a:endParaRPr lang="en-US" sz="3508" spc="70">
              <a:solidFill>
                <a:srgbClr val="372A28"/>
              </a:solidFill>
              <a:latin typeface="Archivo Black"/>
              <a:ea typeface="Archivo Black"/>
              <a:cs typeface="Archivo Black"/>
              <a:sym typeface="Archivo Black"/>
            </a:endParaRPr>
          </a:p>
        </p:txBody>
      </p:sp>
      <p:graphicFrame>
        <p:nvGraphicFramePr>
          <p:cNvPr id="7" name="Table 6">
            <a:extLst>
              <a:ext uri="{FF2B5EF4-FFF2-40B4-BE49-F238E27FC236}">
                <a16:creationId xmlns:a16="http://schemas.microsoft.com/office/drawing/2014/main" id="{A5865CCE-5C6E-84EB-6E82-585FE8476910}"/>
              </a:ext>
            </a:extLst>
          </p:cNvPr>
          <p:cNvGraphicFramePr>
            <a:graphicFrameLocks noGrp="1"/>
          </p:cNvGraphicFramePr>
          <p:nvPr>
            <p:extLst>
              <p:ext uri="{D42A27DB-BD31-4B8C-83A1-F6EECF244321}">
                <p14:modId xmlns:p14="http://schemas.microsoft.com/office/powerpoint/2010/main" val="844445344"/>
              </p:ext>
            </p:extLst>
          </p:nvPr>
        </p:nvGraphicFramePr>
        <p:xfrm>
          <a:off x="1606062" y="3546919"/>
          <a:ext cx="12192000" cy="1946898"/>
        </p:xfrm>
        <a:graphic>
          <a:graphicData uri="http://schemas.openxmlformats.org/drawingml/2006/table">
            <a:tbl>
              <a:tblPr firstRow="1" bandRow="1">
                <a:tableStyleId>{68D230F3-CF80-4859-8CE7-A43EE81993B5}</a:tableStyleId>
              </a:tblPr>
              <a:tblGrid>
                <a:gridCol w="1524000">
                  <a:extLst>
                    <a:ext uri="{9D8B030D-6E8A-4147-A177-3AD203B41FA5}">
                      <a16:colId xmlns:a16="http://schemas.microsoft.com/office/drawing/2014/main" val="4272320651"/>
                    </a:ext>
                  </a:extLst>
                </a:gridCol>
                <a:gridCol w="3352800">
                  <a:extLst>
                    <a:ext uri="{9D8B030D-6E8A-4147-A177-3AD203B41FA5}">
                      <a16:colId xmlns:a16="http://schemas.microsoft.com/office/drawing/2014/main" val="508098136"/>
                    </a:ext>
                  </a:extLst>
                </a:gridCol>
                <a:gridCol w="7315200">
                  <a:extLst>
                    <a:ext uri="{9D8B030D-6E8A-4147-A177-3AD203B41FA5}">
                      <a16:colId xmlns:a16="http://schemas.microsoft.com/office/drawing/2014/main" val="564887690"/>
                    </a:ext>
                  </a:extLst>
                </a:gridCol>
              </a:tblGrid>
              <a:tr h="370840">
                <a:tc>
                  <a:txBody>
                    <a:bodyPr/>
                    <a:lstStyle/>
                    <a:p>
                      <a:pPr marL="0" marR="687705" algn="just">
                        <a:buNone/>
                      </a:pPr>
                      <a:r>
                        <a:rPr lang="en-US" sz="2400" b="1" kern="100" spc="-20">
                          <a:effectLst/>
                          <a:latin typeface="Arial" panose="020B0604020202020204" pitchFamily="34" charset="0"/>
                          <a:ea typeface="Arial MT"/>
                          <a:cs typeface="Times New Roman" panose="02020603050405020304" pitchFamily="18" charset="0"/>
                        </a:rPr>
                        <a:t>QTY.</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b="1" kern="100" spc="-10">
                          <a:effectLst/>
                          <a:latin typeface="Arial" panose="020B0604020202020204" pitchFamily="34" charset="0"/>
                          <a:ea typeface="Arial MT"/>
                          <a:cs typeface="Times New Roman" panose="02020603050405020304" pitchFamily="18" charset="0"/>
                        </a:rPr>
                        <a:t>COMPONENTS</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b="1" kern="100" spc="-10">
                          <a:effectLst/>
                          <a:latin typeface="Arial" panose="020B0604020202020204" pitchFamily="34" charset="0"/>
                          <a:ea typeface="Arial MT"/>
                          <a:cs typeface="Times New Roman" panose="02020603050405020304" pitchFamily="18" charset="0"/>
                        </a:rPr>
                        <a:t>SPECIFICATION</a:t>
                      </a:r>
                      <a:endParaRPr lang="en-US" sz="24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372185302"/>
                  </a:ext>
                </a:extLst>
              </a:tr>
              <a:tr h="463538">
                <a:tc>
                  <a:txBody>
                    <a:bodyPr/>
                    <a:lstStyle/>
                    <a:p>
                      <a:pPr marL="0" marR="687705" algn="just">
                        <a:buNone/>
                      </a:pPr>
                      <a:r>
                        <a:rPr lang="en-US" sz="2400" kern="100" spc="-50" dirty="0">
                          <a:effectLst/>
                          <a:latin typeface="Arial" panose="020B0604020202020204" pitchFamily="34" charset="0"/>
                          <a:ea typeface="Arial MT"/>
                          <a:cs typeface="Times New Roman" panose="02020603050405020304" pitchFamily="18" charset="0"/>
                        </a:rPr>
                        <a:t>1</a:t>
                      </a:r>
                      <a:endParaRPr lang="en-US" sz="2400" kern="100" dirty="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25">
                          <a:effectLst/>
                          <a:latin typeface="Arial" panose="020B0604020202020204" pitchFamily="34" charset="0"/>
                          <a:ea typeface="Arial MT"/>
                          <a:cs typeface="Times New Roman" panose="02020603050405020304" pitchFamily="18" charset="0"/>
                        </a:rPr>
                        <a:t>PC</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a:effectLst/>
                          <a:latin typeface="Arial" panose="020B0604020202020204" pitchFamily="34" charset="0"/>
                          <a:ea typeface="Arial MT"/>
                          <a:cs typeface="Times New Roman" panose="02020603050405020304" pitchFamily="18" charset="0"/>
                        </a:rPr>
                        <a:t>(8Gb</a:t>
                      </a:r>
                      <a:r>
                        <a:rPr lang="en-US" sz="2400" kern="100" spc="-5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RAM,</a:t>
                      </a:r>
                      <a:r>
                        <a:rPr lang="en-US" sz="2400" kern="100" spc="-4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Intel</a:t>
                      </a:r>
                      <a:r>
                        <a:rPr lang="en-US" sz="2400" kern="100" spc="-1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Core</a:t>
                      </a:r>
                      <a:r>
                        <a:rPr lang="en-US" sz="2400" kern="100" spc="-10">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i7,</a:t>
                      </a:r>
                      <a:r>
                        <a:rPr lang="en-US" sz="2400" kern="100" spc="-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1</a:t>
                      </a:r>
                      <a:r>
                        <a:rPr lang="en-US" sz="2400" kern="100" spc="-10">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TB</a:t>
                      </a:r>
                      <a:r>
                        <a:rPr lang="en-US" sz="2400" kern="100" spc="-10">
                          <a:effectLst/>
                          <a:latin typeface="Arial" panose="020B0604020202020204" pitchFamily="34" charset="0"/>
                          <a:ea typeface="Arial MT"/>
                          <a:cs typeface="Times New Roman" panose="02020603050405020304" pitchFamily="18" charset="0"/>
                        </a:rPr>
                        <a:t> (HDD))</a:t>
                      </a:r>
                      <a:endParaRPr lang="en-US" sz="24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3855208293"/>
                  </a:ext>
                </a:extLst>
              </a:tr>
              <a:tr h="370840">
                <a:tc>
                  <a:txBody>
                    <a:bodyPr/>
                    <a:lstStyle/>
                    <a:p>
                      <a:pPr marL="0" marR="687705" algn="just">
                        <a:buNone/>
                      </a:pPr>
                      <a:r>
                        <a:rPr lang="en-US" sz="2400" kern="100" spc="-50">
                          <a:effectLst/>
                          <a:latin typeface="Arial" panose="020B0604020202020204" pitchFamily="34" charset="0"/>
                          <a:ea typeface="Arial MT"/>
                          <a:cs typeface="Times New Roman" panose="02020603050405020304" pitchFamily="18" charset="0"/>
                        </a:rPr>
                        <a:t>1</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a:effectLst/>
                          <a:latin typeface="Arial" panose="020B0604020202020204" pitchFamily="34" charset="0"/>
                          <a:ea typeface="Arial MT"/>
                          <a:cs typeface="Times New Roman" panose="02020603050405020304" pitchFamily="18" charset="0"/>
                        </a:rPr>
                        <a:t>PRINTER</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dirty="0">
                          <a:effectLst/>
                          <a:latin typeface="Arial" panose="020B0604020202020204" pitchFamily="34" charset="0"/>
                          <a:ea typeface="Arial MT"/>
                          <a:cs typeface="Times New Roman" panose="02020603050405020304" pitchFamily="18" charset="0"/>
                        </a:rPr>
                        <a:t>Brother</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151560051"/>
                  </a:ext>
                </a:extLst>
              </a:tr>
              <a:tr h="370840">
                <a:tc>
                  <a:txBody>
                    <a:bodyPr/>
                    <a:lstStyle/>
                    <a:p>
                      <a:pPr marL="0" marR="687705" algn="just">
                        <a:buNone/>
                      </a:pPr>
                      <a:r>
                        <a:rPr lang="en-US" sz="2400" kern="100">
                          <a:effectLst/>
                          <a:latin typeface="Arial" panose="020B0604020202020204" pitchFamily="34" charset="0"/>
                          <a:ea typeface="Arial MT"/>
                          <a:cs typeface="Times New Roman" panose="02020603050405020304" pitchFamily="18" charset="0"/>
                        </a:rPr>
                        <a:t> </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dirty="0">
                          <a:effectLst/>
                          <a:latin typeface="Arial" panose="020B0604020202020204" pitchFamily="34" charset="0"/>
                          <a:ea typeface="Arial MT"/>
                          <a:cs typeface="Times New Roman" panose="02020603050405020304" pitchFamily="18" charset="0"/>
                        </a:rPr>
                        <a:t>Other</a:t>
                      </a:r>
                      <a:r>
                        <a:rPr lang="en-US" sz="2400" kern="100" spc="-10" dirty="0">
                          <a:effectLst/>
                          <a:latin typeface="Arial" panose="020B0604020202020204" pitchFamily="34" charset="0"/>
                          <a:ea typeface="Arial MT"/>
                          <a:cs typeface="Times New Roman" panose="02020603050405020304" pitchFamily="18" charset="0"/>
                        </a:rPr>
                        <a:t> Peripherals</a:t>
                      </a:r>
                      <a:endParaRPr lang="en-US" sz="2400" kern="100" dirty="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dirty="0">
                          <a:effectLst/>
                          <a:latin typeface="Arial" panose="020B0604020202020204" pitchFamily="34" charset="0"/>
                          <a:ea typeface="Arial MT"/>
                          <a:cs typeface="Times New Roman" panose="02020603050405020304" pitchFamily="18" charset="0"/>
                        </a:rPr>
                        <a:t>Keyboard,</a:t>
                      </a:r>
                      <a:r>
                        <a:rPr lang="en-US" sz="2400" kern="100" spc="-4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mouse,</a:t>
                      </a:r>
                      <a:r>
                        <a:rPr lang="en-US" sz="2400" kern="100" spc="-4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mouse</a:t>
                      </a:r>
                      <a:r>
                        <a:rPr lang="en-US" sz="2400" kern="100" spc="-3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pad,</a:t>
                      </a:r>
                      <a:r>
                        <a:rPr lang="en-US" sz="2400" kern="100" spc="-3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flash</a:t>
                      </a:r>
                      <a:r>
                        <a:rPr lang="en-US" sz="2400" kern="100" spc="-25" dirty="0">
                          <a:effectLst/>
                          <a:latin typeface="Arial" panose="020B0604020202020204" pitchFamily="34" charset="0"/>
                          <a:ea typeface="Arial MT"/>
                          <a:cs typeface="Times New Roman" panose="02020603050405020304" pitchFamily="18" charset="0"/>
                        </a:rPr>
                        <a:t> </a:t>
                      </a:r>
                      <a:r>
                        <a:rPr lang="en-US" sz="2400" kern="100" spc="-20" dirty="0">
                          <a:effectLst/>
                          <a:latin typeface="Arial" panose="020B0604020202020204" pitchFamily="34" charset="0"/>
                          <a:ea typeface="Arial MT"/>
                          <a:cs typeface="Times New Roman" panose="02020603050405020304" pitchFamily="18" charset="0"/>
                        </a:rPr>
                        <a:t>drive</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128238110"/>
                  </a:ext>
                </a:extLst>
              </a:tr>
              <a:tr h="370840">
                <a:tc>
                  <a:txBody>
                    <a:bodyPr/>
                    <a:lstStyle/>
                    <a:p>
                      <a:pPr marL="0" marR="687705" algn="just">
                        <a:buNone/>
                      </a:pPr>
                      <a:r>
                        <a:rPr lang="en-US" sz="2400" kern="100" spc="-50">
                          <a:effectLst/>
                          <a:latin typeface="Arial" panose="020B0604020202020204" pitchFamily="34" charset="0"/>
                          <a:ea typeface="Arial MT"/>
                          <a:cs typeface="Times New Roman" panose="02020603050405020304" pitchFamily="18" charset="0"/>
                        </a:rPr>
                        <a:t>1</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a:effectLst/>
                          <a:latin typeface="Arial" panose="020B0604020202020204" pitchFamily="34" charset="0"/>
                          <a:ea typeface="Arial MT"/>
                          <a:cs typeface="Times New Roman" panose="02020603050405020304" pitchFamily="18" charset="0"/>
                        </a:rPr>
                        <a:t>WI-</a:t>
                      </a:r>
                      <a:r>
                        <a:rPr lang="en-US" sz="2400" kern="100" spc="-25">
                          <a:effectLst/>
                          <a:latin typeface="Arial" panose="020B0604020202020204" pitchFamily="34" charset="0"/>
                          <a:ea typeface="Arial MT"/>
                          <a:cs typeface="Times New Roman" panose="02020603050405020304" pitchFamily="18" charset="0"/>
                        </a:rPr>
                        <a:t>FI</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20" dirty="0">
                          <a:effectLst/>
                          <a:latin typeface="Arial" panose="020B0604020202020204" pitchFamily="34" charset="0"/>
                          <a:ea typeface="Arial MT"/>
                          <a:cs typeface="Times New Roman" panose="02020603050405020304" pitchFamily="18" charset="0"/>
                        </a:rPr>
                        <a:t>PLDT</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222474956"/>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15C687F-C474-17C5-BB81-15B9C927AB8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0DDD526-CE9D-5D0C-F483-2D68FDAD925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2BEA2B7-FFE2-89F2-0212-91217585FA2D}"/>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8370" name="Picture 2" descr="No description available.">
            <a:extLst>
              <a:ext uri="{FF2B5EF4-FFF2-40B4-BE49-F238E27FC236}">
                <a16:creationId xmlns:a16="http://schemas.microsoft.com/office/drawing/2014/main" id="{1D47AC61-465D-14D5-5A4D-35962C044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281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81A5C87-F066-0A58-D1E4-06D946A1918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3DCCAD3-B12D-AFFD-6126-4B179AB5ECC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F8DBD52-4754-3F2D-ADCF-45FD742903D6}"/>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9394" name="Picture 2" descr="No description available.">
            <a:extLst>
              <a:ext uri="{FF2B5EF4-FFF2-40B4-BE49-F238E27FC236}">
                <a16:creationId xmlns:a16="http://schemas.microsoft.com/office/drawing/2014/main" id="{C8650F22-2626-5A56-5F74-BBB586689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639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9B67ECE-BE58-D375-5623-D9CB9BD46B5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D811510-58D3-9741-6E3B-D2556B6B629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FF817FF-06B7-00DB-5CEC-FA009ED7C6F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0418" name="Picture 2" descr="No description available.">
            <a:extLst>
              <a:ext uri="{FF2B5EF4-FFF2-40B4-BE49-F238E27FC236}">
                <a16:creationId xmlns:a16="http://schemas.microsoft.com/office/drawing/2014/main" id="{D0A3ED95-F4B6-BC06-123D-8766A9CF5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85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823754C-CF24-2AD3-A5E8-FDBD3A0F7C3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2FF6DC7-9C92-550E-0743-28843406A97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35F27D2-A081-06BD-C30D-F646B457094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1442" name="Picture 2" descr="No description available.">
            <a:extLst>
              <a:ext uri="{FF2B5EF4-FFF2-40B4-BE49-F238E27FC236}">
                <a16:creationId xmlns:a16="http://schemas.microsoft.com/office/drawing/2014/main" id="{D4C2440E-78BD-1983-50CA-5D5BDFB4C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899"/>
            <a:ext cx="14277975" cy="802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279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46240D2-3840-832B-5AB0-2CFDD54195F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CA8537D-6E11-4982-FB62-81FEF3A7814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C6CEAFC-A84E-4F48-8F03-8EA48EB05D8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2466" name="Picture 2" descr="No description available.">
            <a:extLst>
              <a:ext uri="{FF2B5EF4-FFF2-40B4-BE49-F238E27FC236}">
                <a16:creationId xmlns:a16="http://schemas.microsoft.com/office/drawing/2014/main" id="{6E308CF7-B0E3-EF84-F7EF-8F2B7DF98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85900"/>
            <a:ext cx="14951075" cy="840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796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AE6B8EA-AF3D-C2E1-B225-1A749E38EC8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91A9597-22DD-F224-153B-B763A9A9FCC7}"/>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D99215E-BAA6-B9E3-F250-CFB4641CE5ED}"/>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3490" name="Picture 2" descr="No description available.">
            <a:extLst>
              <a:ext uri="{FF2B5EF4-FFF2-40B4-BE49-F238E27FC236}">
                <a16:creationId xmlns:a16="http://schemas.microsoft.com/office/drawing/2014/main" id="{D5634135-7966-0C6E-3A7C-1221F933E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62" y="14859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918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6B05C6D-F6AF-13CA-0993-DE26CE7D114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A39609B-8B97-2D6A-3209-8F44A20BFB9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D69BBD9-8AA8-E560-E11F-99275681572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4514" name="Picture 2" descr="No description available.">
            <a:extLst>
              <a:ext uri="{FF2B5EF4-FFF2-40B4-BE49-F238E27FC236}">
                <a16:creationId xmlns:a16="http://schemas.microsoft.com/office/drawing/2014/main" id="{A55D8A15-E202-DBB0-2B49-5DB9EB9C7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153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3B757B0-5593-91D2-EC0B-330EE23FCCC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5B85CB9-6207-1D2D-6E9A-05A881790BF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55609FB-3D2A-224F-F6B7-D82ED25CDB3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5538" name="Picture 2" descr="No description available.">
            <a:extLst>
              <a:ext uri="{FF2B5EF4-FFF2-40B4-BE49-F238E27FC236}">
                <a16:creationId xmlns:a16="http://schemas.microsoft.com/office/drawing/2014/main" id="{E026F153-EB90-C6A6-D776-29B5F42CD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408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BC75918-394F-FEF0-B827-301561D1977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5AA8EB7-0403-5509-54DA-C17D8165E35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E98E5C4-581E-BA9A-0930-79E7E135B7B5}"/>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6562" name="Picture 2" descr="No description available.">
            <a:extLst>
              <a:ext uri="{FF2B5EF4-FFF2-40B4-BE49-F238E27FC236}">
                <a16:creationId xmlns:a16="http://schemas.microsoft.com/office/drawing/2014/main" id="{C8F9303A-6C18-6C02-E249-556C09780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759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63E87AF-E280-9556-BBF8-7F059AF33E0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EE1A9CC-5202-C163-4E03-ACF3BBC815A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8318BD6-27B1-A686-4E04-C9F71953B79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7586" name="Picture 2" descr="No description available.">
            <a:extLst>
              <a:ext uri="{FF2B5EF4-FFF2-40B4-BE49-F238E27FC236}">
                <a16:creationId xmlns:a16="http://schemas.microsoft.com/office/drawing/2014/main" id="{33963AD2-B798-5803-3C29-B50C2C87B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11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extBox 2"/>
          <p:cNvSpPr txBox="1"/>
          <p:nvPr/>
        </p:nvSpPr>
        <p:spPr>
          <a:xfrm>
            <a:off x="1524000" y="6787315"/>
            <a:ext cx="12344400" cy="4013535"/>
          </a:xfrm>
          <a:prstGeom prst="rect">
            <a:avLst/>
          </a:prstGeom>
        </p:spPr>
        <p:txBody>
          <a:bodyPr wrap="square" lIns="0" tIns="0" rIns="0" bIns="0" rtlCol="0" anchor="t">
            <a:spAutoFit/>
          </a:bodyPr>
          <a:lstStyle/>
          <a:p>
            <a:pPr algn="just">
              <a:lnSpc>
                <a:spcPts val="3499"/>
              </a:lnSpc>
            </a:pPr>
            <a:r>
              <a:rPr lang="en-US" sz="2799" dirty="0">
                <a:solidFill>
                  <a:srgbClr val="372A28"/>
                </a:solidFill>
                <a:latin typeface="Nourd"/>
                <a:ea typeface="Nourd"/>
                <a:cs typeface="Nourd"/>
                <a:sym typeface="Nourd"/>
              </a:rPr>
              <a:t>         Table 2 shows the tabular representation of the software requirements used in the system. The researchers used the following software applications and tools in the development of the system: Web Scripting Languages (PHP, HTML, CSS, JavaScript), Front-end Framework/Web Framework (BOOTSTRAP), Web Designing Tools (HTML, CSS, Ajax), Operating System (Windows 10 and 11), and Office Application WPS (Word and PowerPoint).</a:t>
            </a: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09497" y="1716270"/>
            <a:ext cx="7669006" cy="804328"/>
          </a:xfrm>
          <a:prstGeom prst="rect">
            <a:avLst/>
          </a:prstGeom>
        </p:spPr>
        <p:txBody>
          <a:bodyPr lIns="0" tIns="0" rIns="0" bIns="0" rtlCol="0" anchor="t">
            <a:spAutoFit/>
          </a:bodyPr>
          <a:lstStyle/>
          <a:p>
            <a:pPr algn="ctr">
              <a:lnSpc>
                <a:spcPts val="6591"/>
              </a:lnSpc>
              <a:spcBef>
                <a:spcPct val="0"/>
              </a:spcBef>
            </a:pPr>
            <a:r>
              <a:rPr lang="en-US" sz="4708" spc="94">
                <a:solidFill>
                  <a:srgbClr val="372A28"/>
                </a:solidFill>
                <a:latin typeface="Archivo Black"/>
                <a:ea typeface="Archivo Black"/>
                <a:cs typeface="Archivo Black"/>
                <a:sym typeface="Archivo Black"/>
              </a:rPr>
              <a:t>METHODOLOGY</a:t>
            </a:r>
          </a:p>
        </p:txBody>
      </p:sp>
      <p:sp>
        <p:nvSpPr>
          <p:cNvPr id="5" name="Freeform 5"/>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469025" y="2681800"/>
            <a:ext cx="11557044" cy="1314084"/>
          </a:xfrm>
          <a:prstGeom prst="rect">
            <a:avLst/>
          </a:prstGeom>
        </p:spPr>
        <p:txBody>
          <a:bodyPr lIns="0" tIns="0" rIns="0" bIns="0" rtlCol="0" anchor="t">
            <a:spAutoFit/>
          </a:bodyPr>
          <a:lstStyle/>
          <a:p>
            <a:pPr algn="ctr">
              <a:lnSpc>
                <a:spcPts val="4912"/>
              </a:lnSpc>
              <a:spcBef>
                <a:spcPct val="0"/>
              </a:spcBef>
            </a:pPr>
            <a:r>
              <a:rPr lang="en-US" sz="3508" spc="70">
                <a:solidFill>
                  <a:srgbClr val="372A28"/>
                </a:solidFill>
                <a:latin typeface="Archivo Black"/>
                <a:ea typeface="Archivo Black"/>
                <a:cs typeface="Archivo Black"/>
                <a:sym typeface="Archivo Black"/>
              </a:rPr>
              <a:t>SOFTWARE REQUIREMENTS </a:t>
            </a:r>
          </a:p>
          <a:p>
            <a:pPr algn="ctr">
              <a:lnSpc>
                <a:spcPts val="5611"/>
              </a:lnSpc>
              <a:spcBef>
                <a:spcPct val="0"/>
              </a:spcBef>
            </a:pPr>
            <a:endParaRPr lang="en-US" sz="3508" spc="70">
              <a:solidFill>
                <a:srgbClr val="372A28"/>
              </a:solidFill>
              <a:latin typeface="Archivo Black"/>
              <a:ea typeface="Archivo Black"/>
              <a:cs typeface="Archivo Black"/>
              <a:sym typeface="Archivo Black"/>
            </a:endParaRPr>
          </a:p>
        </p:txBody>
      </p:sp>
      <p:graphicFrame>
        <p:nvGraphicFramePr>
          <p:cNvPr id="7" name="Table 6">
            <a:extLst>
              <a:ext uri="{FF2B5EF4-FFF2-40B4-BE49-F238E27FC236}">
                <a16:creationId xmlns:a16="http://schemas.microsoft.com/office/drawing/2014/main" id="{7EF7B80D-8B10-C786-6D50-97C20B928294}"/>
              </a:ext>
            </a:extLst>
          </p:cNvPr>
          <p:cNvGraphicFramePr>
            <a:graphicFrameLocks noGrp="1"/>
          </p:cNvGraphicFramePr>
          <p:nvPr>
            <p:extLst>
              <p:ext uri="{D42A27DB-BD31-4B8C-83A1-F6EECF244321}">
                <p14:modId xmlns:p14="http://schemas.microsoft.com/office/powerpoint/2010/main" val="3294728339"/>
              </p:ext>
            </p:extLst>
          </p:nvPr>
        </p:nvGraphicFramePr>
        <p:xfrm>
          <a:off x="1523999" y="3338842"/>
          <a:ext cx="12778142" cy="2987040"/>
        </p:xfrm>
        <a:graphic>
          <a:graphicData uri="http://schemas.openxmlformats.org/drawingml/2006/table">
            <a:tbl>
              <a:tblPr firstRow="1" bandRow="1">
                <a:tableStyleId>{68D230F3-CF80-4859-8CE7-A43EE81993B5}</a:tableStyleId>
              </a:tblPr>
              <a:tblGrid>
                <a:gridCol w="7315201">
                  <a:extLst>
                    <a:ext uri="{9D8B030D-6E8A-4147-A177-3AD203B41FA5}">
                      <a16:colId xmlns:a16="http://schemas.microsoft.com/office/drawing/2014/main" val="960465090"/>
                    </a:ext>
                  </a:extLst>
                </a:gridCol>
                <a:gridCol w="5462941">
                  <a:extLst>
                    <a:ext uri="{9D8B030D-6E8A-4147-A177-3AD203B41FA5}">
                      <a16:colId xmlns:a16="http://schemas.microsoft.com/office/drawing/2014/main" val="2068259608"/>
                    </a:ext>
                  </a:extLst>
                </a:gridCol>
              </a:tblGrid>
              <a:tr h="370840">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Database</a:t>
                      </a:r>
                      <a:r>
                        <a:rPr lang="en-US" sz="2800" kern="100" spc="-25">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Application</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dirty="0" err="1">
                          <a:effectLst/>
                          <a:latin typeface="Arial" panose="020B0604020202020204" pitchFamily="34" charset="0"/>
                          <a:ea typeface="Arial MT"/>
                          <a:cs typeface="Times New Roman" panose="02020603050405020304" pitchFamily="18" charset="0"/>
                        </a:rPr>
                        <a:t>Xampp</a:t>
                      </a:r>
                      <a:r>
                        <a:rPr lang="en-US" sz="2800" kern="100" spc="-3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(phpMyAdmin,</a:t>
                      </a:r>
                      <a:r>
                        <a:rPr lang="en-US" sz="2800" kern="100" spc="-3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MySQL)</a:t>
                      </a:r>
                      <a:endParaRPr lang="en-US" sz="28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537183271"/>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Web</a:t>
                      </a:r>
                      <a:r>
                        <a:rPr lang="en-US" sz="2800" kern="100" spc="-3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Scripting</a:t>
                      </a:r>
                      <a:r>
                        <a:rPr lang="en-US" sz="2800" kern="100" spc="-10">
                          <a:effectLst/>
                          <a:latin typeface="Arial" panose="020B0604020202020204" pitchFamily="34" charset="0"/>
                          <a:ea typeface="Arial MT"/>
                          <a:cs typeface="Times New Roman" panose="02020603050405020304" pitchFamily="18" charset="0"/>
                        </a:rPr>
                        <a:t> Languages</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30">
                          <a:effectLst/>
                          <a:latin typeface="Arial" panose="020B0604020202020204" pitchFamily="34" charset="0"/>
                          <a:ea typeface="Arial MT"/>
                          <a:cs typeface="Times New Roman" panose="02020603050405020304" pitchFamily="18" charset="0"/>
                        </a:rPr>
                        <a:t>PHP, HTML, CSS,</a:t>
                      </a:r>
                      <a:r>
                        <a:rPr lang="en-US" sz="2800" kern="100" spc="-25">
                          <a:effectLst/>
                          <a:latin typeface="Arial" panose="020B0604020202020204" pitchFamily="34" charset="0"/>
                          <a:ea typeface="Arial MT"/>
                          <a:cs typeface="Times New Roman" panose="02020603050405020304" pitchFamily="18" charset="0"/>
                        </a:rPr>
                        <a:t> </a:t>
                      </a:r>
                      <a:r>
                        <a:rPr lang="en-US" sz="2800" kern="100" spc="-30">
                          <a:effectLst/>
                          <a:latin typeface="Arial" panose="020B0604020202020204" pitchFamily="34" charset="0"/>
                          <a:ea typeface="Arial MT"/>
                          <a:cs typeface="Times New Roman" panose="02020603050405020304" pitchFamily="18" charset="0"/>
                        </a:rPr>
                        <a:t>JavaScript</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793375737"/>
                  </a:ext>
                </a:extLst>
              </a:tr>
              <a:tr h="370840">
                <a:tc>
                  <a:txBody>
                    <a:bodyPr/>
                    <a:lstStyle/>
                    <a:p>
                      <a:pPr marL="0" marR="680720" algn="just">
                        <a:buNone/>
                      </a:pPr>
                      <a:r>
                        <a:rPr lang="en-US" sz="2800" kern="100" spc="-10" dirty="0">
                          <a:effectLst/>
                          <a:latin typeface="Arial" panose="020B0604020202020204" pitchFamily="34" charset="0"/>
                          <a:ea typeface="Arial MT"/>
                          <a:cs typeface="Times New Roman" panose="02020603050405020304" pitchFamily="18" charset="0"/>
                        </a:rPr>
                        <a:t>Front-end</a:t>
                      </a:r>
                      <a:r>
                        <a:rPr lang="en-US" sz="2800" kern="100" spc="-5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Framework/Web Framework</a:t>
                      </a:r>
                      <a:endParaRPr lang="en-US" sz="2800" kern="100" dirty="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Bootstrap</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979547322"/>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Web</a:t>
                      </a:r>
                      <a:r>
                        <a:rPr lang="en-US" sz="2800" kern="100" spc="-3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Designing</a:t>
                      </a:r>
                      <a:r>
                        <a:rPr lang="en-US" sz="2800" kern="100" spc="-30">
                          <a:effectLst/>
                          <a:latin typeface="Arial" panose="020B0604020202020204" pitchFamily="34" charset="0"/>
                          <a:ea typeface="Arial MT"/>
                          <a:cs typeface="Times New Roman" panose="02020603050405020304" pitchFamily="18" charset="0"/>
                        </a:rPr>
                        <a:t> </a:t>
                      </a:r>
                      <a:r>
                        <a:rPr lang="en-US" sz="2800" kern="100" spc="-20">
                          <a:effectLst/>
                          <a:latin typeface="Arial" panose="020B0604020202020204" pitchFamily="34" charset="0"/>
                          <a:ea typeface="Arial MT"/>
                          <a:cs typeface="Times New Roman" panose="02020603050405020304" pitchFamily="18" charset="0"/>
                        </a:rPr>
                        <a:t>Tools</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HTML,</a:t>
                      </a:r>
                      <a:r>
                        <a:rPr lang="en-US" sz="2800" kern="100" spc="-30">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CSS,</a:t>
                      </a:r>
                      <a:r>
                        <a:rPr lang="en-US" sz="2800" kern="100" spc="-75">
                          <a:effectLst/>
                          <a:latin typeface="Arial" panose="020B0604020202020204" pitchFamily="34" charset="0"/>
                          <a:ea typeface="Arial MT"/>
                          <a:cs typeface="Times New Roman" panose="02020603050405020304" pitchFamily="18" charset="0"/>
                        </a:rPr>
                        <a:t> </a:t>
                      </a:r>
                      <a:r>
                        <a:rPr lang="en-US" sz="2800" kern="100" spc="-20">
                          <a:effectLst/>
                          <a:latin typeface="Arial" panose="020B0604020202020204" pitchFamily="34" charset="0"/>
                          <a:ea typeface="Arial MT"/>
                          <a:cs typeface="Times New Roman" panose="02020603050405020304" pitchFamily="18" charset="0"/>
                        </a:rPr>
                        <a:t>Ajax</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221416615"/>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Operating</a:t>
                      </a:r>
                      <a:r>
                        <a:rPr lang="en-US" sz="2800" kern="100" spc="-35">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System</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Windows</a:t>
                      </a:r>
                      <a:r>
                        <a:rPr lang="en-US" sz="2800" kern="100" spc="-25">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10</a:t>
                      </a:r>
                      <a:r>
                        <a:rPr lang="en-US" sz="2800" kern="100" spc="-2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and</a:t>
                      </a:r>
                      <a:r>
                        <a:rPr lang="en-US" sz="2800" kern="100" spc="-20">
                          <a:effectLst/>
                          <a:latin typeface="Arial" panose="020B0604020202020204" pitchFamily="34" charset="0"/>
                          <a:ea typeface="Arial MT"/>
                          <a:cs typeface="Times New Roman" panose="02020603050405020304" pitchFamily="18" charset="0"/>
                        </a:rPr>
                        <a:t> </a:t>
                      </a:r>
                      <a:r>
                        <a:rPr lang="en-US" sz="2800" kern="100" spc="-25">
                          <a:effectLst/>
                          <a:latin typeface="Arial" panose="020B0604020202020204" pitchFamily="34" charset="0"/>
                          <a:ea typeface="Arial MT"/>
                          <a:cs typeface="Times New Roman" panose="02020603050405020304" pitchFamily="18" charset="0"/>
                        </a:rPr>
                        <a:t>11</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3817222925"/>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Office</a:t>
                      </a:r>
                      <a:r>
                        <a:rPr lang="en-US" sz="2800" kern="100" spc="-10">
                          <a:effectLst/>
                          <a:latin typeface="Arial" panose="020B0604020202020204" pitchFamily="34" charset="0"/>
                          <a:ea typeface="Arial MT"/>
                          <a:cs typeface="Times New Roman" panose="02020603050405020304" pitchFamily="18" charset="0"/>
                        </a:rPr>
                        <a:t> Application</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dirty="0">
                          <a:effectLst/>
                          <a:latin typeface="Arial" panose="020B0604020202020204" pitchFamily="34" charset="0"/>
                          <a:ea typeface="Arial MT"/>
                          <a:cs typeface="Times New Roman" panose="02020603050405020304" pitchFamily="18" charset="0"/>
                        </a:rPr>
                        <a:t>WPS</a:t>
                      </a:r>
                      <a:r>
                        <a:rPr lang="en-US" sz="2800" kern="100" spc="-25" dirty="0">
                          <a:effectLst/>
                          <a:latin typeface="Arial" panose="020B0604020202020204" pitchFamily="34" charset="0"/>
                          <a:ea typeface="Arial MT"/>
                          <a:cs typeface="Times New Roman" panose="02020603050405020304" pitchFamily="18" charset="0"/>
                        </a:rPr>
                        <a:t> </a:t>
                      </a:r>
                      <a:r>
                        <a:rPr lang="en-US" sz="2800" kern="100" dirty="0">
                          <a:effectLst/>
                          <a:latin typeface="Arial" panose="020B0604020202020204" pitchFamily="34" charset="0"/>
                          <a:ea typeface="Arial MT"/>
                          <a:cs typeface="Times New Roman" panose="02020603050405020304" pitchFamily="18" charset="0"/>
                        </a:rPr>
                        <a:t>(Word,</a:t>
                      </a:r>
                      <a:r>
                        <a:rPr lang="en-US" sz="2800" kern="100" spc="-10" dirty="0">
                          <a:effectLst/>
                          <a:latin typeface="Arial" panose="020B0604020202020204" pitchFamily="34" charset="0"/>
                          <a:ea typeface="Arial MT"/>
                          <a:cs typeface="Times New Roman" panose="02020603050405020304" pitchFamily="18" charset="0"/>
                        </a:rPr>
                        <a:t> </a:t>
                      </a:r>
                      <a:r>
                        <a:rPr lang="en-US" sz="2800" kern="100" dirty="0">
                          <a:effectLst/>
                          <a:latin typeface="Arial" panose="020B0604020202020204" pitchFamily="34" charset="0"/>
                          <a:ea typeface="Arial MT"/>
                          <a:cs typeface="Times New Roman" panose="02020603050405020304" pitchFamily="18" charset="0"/>
                        </a:rPr>
                        <a:t>and</a:t>
                      </a:r>
                      <a:r>
                        <a:rPr lang="en-US" sz="2800" kern="100" spc="-10" dirty="0">
                          <a:effectLst/>
                          <a:latin typeface="Arial" panose="020B0604020202020204" pitchFamily="34" charset="0"/>
                          <a:ea typeface="Arial MT"/>
                          <a:cs typeface="Times New Roman" panose="02020603050405020304" pitchFamily="18" charset="0"/>
                        </a:rPr>
                        <a:t> </a:t>
                      </a:r>
                      <a:r>
                        <a:rPr lang="en-US" sz="2800" kern="100" spc="-10" dirty="0" err="1">
                          <a:effectLst/>
                          <a:latin typeface="Arial" panose="020B0604020202020204" pitchFamily="34" charset="0"/>
                          <a:ea typeface="Arial MT"/>
                          <a:cs typeface="Times New Roman" panose="02020603050405020304" pitchFamily="18" charset="0"/>
                        </a:rPr>
                        <a:t>Powerpoint</a:t>
                      </a:r>
                      <a:r>
                        <a:rPr lang="en-US" sz="2800" kern="100" spc="-10" dirty="0">
                          <a:effectLst/>
                          <a:latin typeface="Arial" panose="020B0604020202020204" pitchFamily="34" charset="0"/>
                          <a:ea typeface="Arial MT"/>
                          <a:cs typeface="Times New Roman" panose="02020603050405020304" pitchFamily="18" charset="0"/>
                        </a:rPr>
                        <a:t>)</a:t>
                      </a:r>
                      <a:endParaRPr lang="en-US" sz="28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1314879440"/>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D793F2F-DF64-2109-328E-03691532655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8686DAE-89C8-9738-5CDC-91439432D3E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1013581-7747-8805-17EB-49EC73DB2CE4}"/>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8610" name="Picture 2" descr="No description available.">
            <a:extLst>
              <a:ext uri="{FF2B5EF4-FFF2-40B4-BE49-F238E27FC236}">
                <a16:creationId xmlns:a16="http://schemas.microsoft.com/office/drawing/2014/main" id="{E115C1D1-2C94-30D3-746D-E186B0F55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7907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165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124A21F-16BA-ACBC-0AE1-E99B11E5821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3D6E5C1-51BB-3014-F998-298CD4B2866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0E8CF4D-FA5A-A171-E770-9E7FDDFB5D5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9634" name="Picture 2" descr="No description available.">
            <a:extLst>
              <a:ext uri="{FF2B5EF4-FFF2-40B4-BE49-F238E27FC236}">
                <a16:creationId xmlns:a16="http://schemas.microsoft.com/office/drawing/2014/main" id="{E10DC8E7-8E91-F974-6F85-2812A08C9A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329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2A9E97-3821-6B9B-3004-8870EEC7E29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B0FADB8-15C6-7899-FFBD-487B141FA1C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BD7F516-2670-18F7-A2B7-3E4AC452A3D1}"/>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70658" name="Picture 2" descr="No description available.">
            <a:extLst>
              <a:ext uri="{FF2B5EF4-FFF2-40B4-BE49-F238E27FC236}">
                <a16:creationId xmlns:a16="http://schemas.microsoft.com/office/drawing/2014/main" id="{CA8C3F7E-C303-5E8C-849A-51674182C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3960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5B2AD02-4F4A-82FD-B227-E4CCF6A04CD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4462D9B-E3ED-CA72-757F-052B32D052E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BC67D5F-0718-F9B8-854B-4A0320FC7BD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71682" name="Picture 2" descr="No description available.">
            <a:extLst>
              <a:ext uri="{FF2B5EF4-FFF2-40B4-BE49-F238E27FC236}">
                <a16:creationId xmlns:a16="http://schemas.microsoft.com/office/drawing/2014/main" id="{E457732B-F36E-968E-F171-C4F2F25DD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003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FEB2116-A4EA-97E3-3986-FD0B33663AC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F9A78D6-5755-9CE8-712B-C39CFB905DB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A467077-B3A9-9D89-E8B5-CF5A13D3C07D}"/>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71682" name="Picture 2">
            <a:extLst>
              <a:ext uri="{FF2B5EF4-FFF2-40B4-BE49-F238E27FC236}">
                <a16:creationId xmlns:a16="http://schemas.microsoft.com/office/drawing/2014/main" id="{0958B37D-EBA0-C697-D73E-5A5671282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7564" y="1485900"/>
            <a:ext cx="14502010"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47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A0255F6-A8AF-0A01-B4E0-B8D4D3EDF3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D8B51A-4F4A-DCA0-AA97-4381082C2454}"/>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D48124E9-E1C9-EBC0-EA60-6BFD3464949F}"/>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58456F4D-C637-BFEB-8D84-E7D312033F94}"/>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9E1C57F2-5224-17E5-6902-6DBF07B597E1}"/>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13</a:t>
            </a:r>
          </a:p>
        </p:txBody>
      </p:sp>
      <p:sp>
        <p:nvSpPr>
          <p:cNvPr id="6" name="TextBox 6">
            <a:extLst>
              <a:ext uri="{FF2B5EF4-FFF2-40B4-BE49-F238E27FC236}">
                <a16:creationId xmlns:a16="http://schemas.microsoft.com/office/drawing/2014/main" id="{38BF5F36-F2B7-6E6A-B4E3-4A5CEFFA50F4}"/>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PATIENT PAGE</a:t>
            </a:r>
          </a:p>
        </p:txBody>
      </p:sp>
    </p:spTree>
    <p:extLst>
      <p:ext uri="{BB962C8B-B14F-4D97-AF65-F5344CB8AC3E}">
        <p14:creationId xmlns:p14="http://schemas.microsoft.com/office/powerpoint/2010/main" val="10799166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322B6B4-59DC-1E28-06CA-707A5F776F2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B176246-8C0E-C069-61BE-993E93E9A9B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CE06003-B1FF-7644-7E98-AB31653DC6CA}"/>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2706" name="Picture 2" descr="No description available.">
            <a:extLst>
              <a:ext uri="{FF2B5EF4-FFF2-40B4-BE49-F238E27FC236}">
                <a16:creationId xmlns:a16="http://schemas.microsoft.com/office/drawing/2014/main" id="{E25F408F-52A9-44AC-3D70-7B8816DB1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287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82CBD1F-EEB7-E9C0-F01E-5BB60E921A5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76DAF24-A188-E17E-BC0F-53F975A4352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C8F84FD-CABD-7F21-18F6-2B137B2A464B}"/>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3730" name="Picture 2" descr="No description available.">
            <a:extLst>
              <a:ext uri="{FF2B5EF4-FFF2-40B4-BE49-F238E27FC236}">
                <a16:creationId xmlns:a16="http://schemas.microsoft.com/office/drawing/2014/main" id="{CDC7C4D5-AEC4-0BD0-2AE5-7E084CB64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408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7A775E8-AC10-E1D6-AEC2-86F9ED5A65F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EB3E03-7221-1746-AC66-4C6BB04832F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C101143-D2F2-3DE9-4A1F-949E267E352B}"/>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4754" name="Picture 2" descr="No description available.">
            <a:extLst>
              <a:ext uri="{FF2B5EF4-FFF2-40B4-BE49-F238E27FC236}">
                <a16:creationId xmlns:a16="http://schemas.microsoft.com/office/drawing/2014/main" id="{4E1A7AE3-AB14-7145-434D-77AD5814B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85900"/>
            <a:ext cx="14582775" cy="819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986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E7D67FD-28D4-5EA2-B433-855FFAC4A39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A58FFA8-E487-A183-4EC4-56B7628DF4A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78659A9-CC06-EA8C-06CD-7DAAB4353101}"/>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5778" name="Picture 2" descr="No description available.">
            <a:extLst>
              <a:ext uri="{FF2B5EF4-FFF2-40B4-BE49-F238E27FC236}">
                <a16:creationId xmlns:a16="http://schemas.microsoft.com/office/drawing/2014/main" id="{C9DAD256-3FF4-F3CB-7570-C721F3DCF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0876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14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8124E6D-B19B-652A-ABCF-1AB63B30C8D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6F6ED6E-4E3E-2FCE-1243-104A33313D03}"/>
              </a:ext>
            </a:extLst>
          </p:cNvPr>
          <p:cNvSpPr txBox="1"/>
          <p:nvPr/>
        </p:nvSpPr>
        <p:spPr>
          <a:xfrm>
            <a:off x="2133600" y="1638300"/>
            <a:ext cx="13638905" cy="1648978"/>
          </a:xfrm>
          <a:prstGeom prst="rect">
            <a:avLst/>
          </a:prstGeom>
        </p:spPr>
        <p:txBody>
          <a:bodyPr wrap="square" lIns="0" tIns="0" rIns="0" bIns="0" rtlCol="0" anchor="t">
            <a:spAutoFit/>
          </a:bodyPr>
          <a:lstStyle/>
          <a:p>
            <a:pPr algn="ctr">
              <a:lnSpc>
                <a:spcPts val="6591"/>
              </a:lnSpc>
              <a:spcBef>
                <a:spcPct val="0"/>
              </a:spcBef>
            </a:pPr>
            <a:r>
              <a:rPr lang="en-US" sz="4800" b="1" dirty="0">
                <a:solidFill>
                  <a:srgbClr val="222020"/>
                </a:solidFill>
                <a:latin typeface="Caladea"/>
                <a:ea typeface="Caladea"/>
                <a:cs typeface="Caladea"/>
                <a:sym typeface="Caladea"/>
              </a:rPr>
              <a:t>METHODS USED IN DEVELOPING A SYSTEM</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5" name="Freeform 5">
            <a:extLst>
              <a:ext uri="{FF2B5EF4-FFF2-40B4-BE49-F238E27FC236}">
                <a16:creationId xmlns:a16="http://schemas.microsoft.com/office/drawing/2014/main" id="{C61891AB-DC03-8351-AFF8-82B9865E237B}"/>
              </a:ext>
            </a:extLst>
          </p:cNvPr>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8" name="Image 44">
            <a:extLst>
              <a:ext uri="{FF2B5EF4-FFF2-40B4-BE49-F238E27FC236}">
                <a16:creationId xmlns:a16="http://schemas.microsoft.com/office/drawing/2014/main" id="{ABD9556A-C782-162F-0928-349A1067B62E}"/>
              </a:ext>
            </a:extLst>
          </p:cNvPr>
          <p:cNvPicPr>
            <a:picLocks/>
          </p:cNvPicPr>
          <p:nvPr/>
        </p:nvPicPr>
        <p:blipFill>
          <a:blip r:embed="rId5" cstate="print"/>
          <a:stretch>
            <a:fillRect/>
          </a:stretch>
        </p:blipFill>
        <p:spPr>
          <a:xfrm>
            <a:off x="2613781" y="2616405"/>
            <a:ext cx="13158724" cy="4648271"/>
          </a:xfrm>
          <a:prstGeom prst="rect">
            <a:avLst/>
          </a:prstGeom>
        </p:spPr>
      </p:pic>
      <p:sp>
        <p:nvSpPr>
          <p:cNvPr id="9" name="TextBox 4">
            <a:extLst>
              <a:ext uri="{FF2B5EF4-FFF2-40B4-BE49-F238E27FC236}">
                <a16:creationId xmlns:a16="http://schemas.microsoft.com/office/drawing/2014/main" id="{E32FD55C-A591-E668-B876-5F7F421F3BCE}"/>
              </a:ext>
            </a:extLst>
          </p:cNvPr>
          <p:cNvSpPr txBox="1"/>
          <p:nvPr/>
        </p:nvSpPr>
        <p:spPr>
          <a:xfrm>
            <a:off x="1347675" y="7488300"/>
            <a:ext cx="15690935" cy="3008131"/>
          </a:xfrm>
          <a:prstGeom prst="rect">
            <a:avLst/>
          </a:prstGeom>
        </p:spPr>
        <p:txBody>
          <a:bodyPr lIns="0" tIns="0" rIns="0" bIns="0" rtlCol="0" anchor="t">
            <a:spAutoFit/>
          </a:bodyPr>
          <a:lstStyle/>
          <a:p>
            <a:pPr>
              <a:lnSpc>
                <a:spcPct val="150000"/>
              </a:lnSpc>
            </a:pPr>
            <a:r>
              <a:rPr lang="en-US" sz="2800" dirty="0">
                <a:latin typeface="Be Vietnam" panose="020B0604020202020204" charset="0"/>
              </a:rPr>
              <a:t>	Agile Software Development Methodology was developed to ensure satisfaction of the requirements among existing computerized system. It is a methodology construction to make sure that the requirements planning, development and implementation, testing of the system follows logical approach and technical ways</a:t>
            </a:r>
            <a:endParaRPr lang="en-PH" sz="2800" dirty="0">
              <a:latin typeface="Be Vietnam" panose="020B0604020202020204" charset="0"/>
            </a:endParaRPr>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30342649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8D46DB5-32CC-3C28-CBA6-34662059983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03A217-2348-E2A7-4E23-FAFF620483F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DF2824C-E17F-16B5-2906-BBBCC8FBB101}"/>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6802" name="Picture 2" descr="No description available.">
            <a:extLst>
              <a:ext uri="{FF2B5EF4-FFF2-40B4-BE49-F238E27FC236}">
                <a16:creationId xmlns:a16="http://schemas.microsoft.com/office/drawing/2014/main" id="{8420CFF4-311A-CC70-B45F-44EA55D41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5621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984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6054F69-597A-9FF7-8735-4C51DA08601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9A318AD-1871-3498-EF6C-256CA547603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1C579AF-DF7F-6CA7-7F0A-1C628AFC9163}"/>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7826" name="Picture 2" descr="No description available.">
            <a:extLst>
              <a:ext uri="{FF2B5EF4-FFF2-40B4-BE49-F238E27FC236}">
                <a16:creationId xmlns:a16="http://schemas.microsoft.com/office/drawing/2014/main" id="{372C32BD-7D1D-D0BE-E905-C9D7B79C9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9352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626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59E7F16-309E-8C45-F7E4-6B10794577C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104DBEE-D028-B662-1D85-389AB4DDC11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FCC674C-8459-515A-5BCA-D8B36DCDDAA3}"/>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8850" name="Picture 2" descr="No description available.">
            <a:extLst>
              <a:ext uri="{FF2B5EF4-FFF2-40B4-BE49-F238E27FC236}">
                <a16:creationId xmlns:a16="http://schemas.microsoft.com/office/drawing/2014/main" id="{0E898155-0742-258F-078D-CCF2C7408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506575" cy="815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17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6971938-4755-5CF2-58DF-D381E4E57FB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3008D0-8BFF-3A72-F574-B4F7E814223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EC971E1-6077-7A4D-E7B9-67D53F3CC326}"/>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9874" name="Picture 2" descr="No description available.">
            <a:extLst>
              <a:ext uri="{FF2B5EF4-FFF2-40B4-BE49-F238E27FC236}">
                <a16:creationId xmlns:a16="http://schemas.microsoft.com/office/drawing/2014/main" id="{F78073DB-5476-A570-6490-DAA3A9D48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85899"/>
            <a:ext cx="14354175" cy="807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731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59CBAD9-49B8-F7F0-25E6-466CDEA3417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F4FEC74-79A6-E3D5-6778-DD1AFEA5E4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4484085-A73F-BBB8-6038-0BD1A390C4B6}"/>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0898" name="Picture 2" descr="No description available.">
            <a:extLst>
              <a:ext uri="{FF2B5EF4-FFF2-40B4-BE49-F238E27FC236}">
                <a16:creationId xmlns:a16="http://schemas.microsoft.com/office/drawing/2014/main" id="{392F81A7-24ED-5297-63B9-364A55296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770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0E9487D-4644-2EF5-7D1B-7DE061C7D28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602887E-26A3-6509-6C94-993FEE7D7DA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159650C-0191-FCEE-834E-3A4B1E308B5E}"/>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1922" name="Picture 2">
            <a:extLst>
              <a:ext uri="{FF2B5EF4-FFF2-40B4-BE49-F238E27FC236}">
                <a16:creationId xmlns:a16="http://schemas.microsoft.com/office/drawing/2014/main" id="{6747495F-791B-244B-F308-9A28BF497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83097" y="1485900"/>
            <a:ext cx="14366478" cy="807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307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0A11E6-C620-E4E7-1BF6-60D32CC01F0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F02B4D7-334B-C694-0F9D-A904A394306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58EB49B-262D-1643-6D58-36BA7FBC4ACA}"/>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2946" name="Picture 2" descr="No description available.">
            <a:extLst>
              <a:ext uri="{FF2B5EF4-FFF2-40B4-BE49-F238E27FC236}">
                <a16:creationId xmlns:a16="http://schemas.microsoft.com/office/drawing/2014/main" id="{51B56D29-6AB0-028A-1079-850193791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6662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7195BC7-24C2-18F6-13B7-4389269A4DF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E9EA9DD-DD12-6A2F-8652-F227AA36F4D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A0339A7-0063-0379-9CD6-99BDA62E30C6}"/>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2946" name="Picture 2">
            <a:extLst>
              <a:ext uri="{FF2B5EF4-FFF2-40B4-BE49-F238E27FC236}">
                <a16:creationId xmlns:a16="http://schemas.microsoft.com/office/drawing/2014/main" id="{1BCF2FCA-2663-FA85-EF0C-8913217D5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147564" y="1485900"/>
            <a:ext cx="14502010"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85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562C716-8490-B8C0-8886-8B2AC945F33E}"/>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CC7F9245-8505-A09A-9DAC-5AF0DD6792D9}"/>
              </a:ext>
            </a:extLst>
          </p:cNvPr>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9" name="TextBox 4">
            <a:extLst>
              <a:ext uri="{FF2B5EF4-FFF2-40B4-BE49-F238E27FC236}">
                <a16:creationId xmlns:a16="http://schemas.microsoft.com/office/drawing/2014/main" id="{98B35ED9-5ECA-AC6E-356D-CC327A34DC1A}"/>
              </a:ext>
            </a:extLst>
          </p:cNvPr>
          <p:cNvSpPr txBox="1"/>
          <p:nvPr/>
        </p:nvSpPr>
        <p:spPr>
          <a:xfrm>
            <a:off x="1066800" y="2476500"/>
            <a:ext cx="15690935" cy="6886116"/>
          </a:xfrm>
          <a:prstGeom prst="rect">
            <a:avLst/>
          </a:prstGeom>
        </p:spPr>
        <p:txBody>
          <a:bodyPr lIns="0" tIns="0" rIns="0" bIns="0" rtlCol="0" anchor="t">
            <a:spAutoFit/>
          </a:bodyPr>
          <a:lstStyle/>
          <a:p>
            <a:r>
              <a:rPr lang="en-US" sz="2800" dirty="0">
                <a:latin typeface="Be Vietnam" panose="020B0604020202020204" charset="0"/>
              </a:rPr>
              <a:t>Figure 2. Agile Methodology Model</a:t>
            </a:r>
          </a:p>
          <a:p>
            <a:endParaRPr lang="en-US" sz="2800" dirty="0">
              <a:latin typeface="Be Vietnam" panose="020B0604020202020204" charset="0"/>
            </a:endParaRPr>
          </a:p>
          <a:p>
            <a:r>
              <a:rPr lang="en-US" sz="2800" dirty="0">
                <a:latin typeface="Be Vietnam" panose="020B0604020202020204" charset="0"/>
              </a:rPr>
              <a:t>Sets of related activities are organized inside of Agile Model.</a:t>
            </a:r>
            <a:endParaRPr lang="en-PH" sz="2800" dirty="0">
              <a:latin typeface="Be Vietnam" panose="020B0604020202020204" charset="0"/>
            </a:endParaRPr>
          </a:p>
          <a:p>
            <a:endParaRPr lang="en-PH" sz="2800" dirty="0">
              <a:latin typeface="Be Vietnam" panose="020B0604020202020204" charset="0"/>
            </a:endParaRPr>
          </a:p>
          <a:p>
            <a:pPr lvl="0"/>
            <a:r>
              <a:rPr lang="en-US" sz="2800" dirty="0">
                <a:latin typeface="Be Vietnam" panose="020B0604020202020204" charset="0"/>
              </a:rPr>
              <a:t>1. Plan</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2. Design</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3. Build</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4. Test</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5. Review</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6. Launch</a:t>
            </a:r>
            <a:endParaRPr lang="en-PH" sz="2800" dirty="0">
              <a:latin typeface="Be Vietnam" panose="020B0604020202020204" charset="0"/>
            </a:endParaRPr>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287366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1</a:t>
            </a:r>
          </a:p>
        </p:txBody>
      </p:sp>
      <p:sp>
        <p:nvSpPr>
          <p:cNvPr id="6" name="TextBox 6"/>
          <p:cNvSpPr txBox="1"/>
          <p:nvPr/>
        </p:nvSpPr>
        <p:spPr>
          <a:xfrm>
            <a:off x="5900433" y="4515027"/>
            <a:ext cx="8677800"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CONTEXT DIAGRAM (EXISTING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674022" y="2264833"/>
            <a:ext cx="10495182" cy="7661483"/>
          </a:xfrm>
          <a:custGeom>
            <a:avLst/>
            <a:gdLst/>
            <a:ahLst/>
            <a:cxnLst/>
            <a:rect l="l" t="t" r="r" b="b"/>
            <a:pathLst>
              <a:path w="10495182" h="7661483">
                <a:moveTo>
                  <a:pt x="0" y="0"/>
                </a:moveTo>
                <a:lnTo>
                  <a:pt x="10495182" y="0"/>
                </a:lnTo>
                <a:lnTo>
                  <a:pt x="10495182" y="7661484"/>
                </a:lnTo>
                <a:lnTo>
                  <a:pt x="0" y="7661484"/>
                </a:lnTo>
                <a:lnTo>
                  <a:pt x="0" y="0"/>
                </a:lnTo>
                <a:close/>
              </a:path>
            </a:pathLst>
          </a:custGeom>
          <a:blipFill>
            <a:blip r:embed="rId4"/>
            <a:stretch>
              <a:fillRect/>
            </a:stretch>
          </a:blipFill>
        </p:spPr>
        <p:txBody>
          <a:bodyPr/>
          <a:lstStyle/>
          <a:p>
            <a:endParaRPr lang="en-PH"/>
          </a:p>
        </p:txBody>
      </p:sp>
      <p:sp>
        <p:nvSpPr>
          <p:cNvPr id="4" name="TextBox 4"/>
          <p:cNvSpPr txBox="1"/>
          <p:nvPr/>
        </p:nvSpPr>
        <p:spPr>
          <a:xfrm>
            <a:off x="4053397"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CONTEXT DIAGRAM OF THE EXISTING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295592" y="303663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762000" y="1055265"/>
            <a:ext cx="15690935" cy="8176469"/>
          </a:xfrm>
          <a:prstGeom prst="rect">
            <a:avLst/>
          </a:prstGeom>
        </p:spPr>
        <p:txBody>
          <a:bodyPr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Figure 3. The Context Diagram of the Existing System </a:t>
            </a:r>
          </a:p>
          <a:p>
            <a:pPr algn="just">
              <a:lnSpc>
                <a:spcPct val="150000"/>
              </a:lnSpc>
            </a:pPr>
            <a:r>
              <a:rPr lang="en-US" sz="2799" dirty="0">
                <a:solidFill>
                  <a:srgbClr val="372A28"/>
                </a:solidFill>
                <a:latin typeface="Nourd"/>
                <a:ea typeface="Nourd"/>
                <a:cs typeface="Nourd"/>
                <a:sym typeface="Nourd"/>
              </a:rPr>
              <a:t>        Figure 3. The Context Diagram of the Existing System Figure 3 showed the diagram of the existing system illustrates the high-level interactions between external entities and the central "Manual Health Records" process. This diagram depicts three primary external entities: "Patients", "Health Workers" and “Barangay Secretary”. Patients interact with the system by providing their "chief complaints" and receiving a "prescription from the health worker" and “Barangay Secretary” manages the patient personal information and medical records. They also have their "personal information written in the logbook," which is then integrated into the "Manual Health Records." On the other hand, Health Workers "interview the patient" and "give a prescribed medicine on the patients diagnosis," with these activities directly influencing and being influenced by the "Manual Health Records." The diagram highlights the manual nature of the current system, where all information flows through and is managed within the "Manual Health Records" entity.</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2</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(EXISTING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274350" y="2383678"/>
            <a:ext cx="13145254" cy="7293279"/>
          </a:xfrm>
          <a:custGeom>
            <a:avLst/>
            <a:gdLst/>
            <a:ahLst/>
            <a:cxnLst/>
            <a:rect l="l" t="t" r="r" b="b"/>
            <a:pathLst>
              <a:path w="13145254" h="7293279">
                <a:moveTo>
                  <a:pt x="0" y="0"/>
                </a:moveTo>
                <a:lnTo>
                  <a:pt x="13145254" y="0"/>
                </a:lnTo>
                <a:lnTo>
                  <a:pt x="13145254" y="7293280"/>
                </a:lnTo>
                <a:lnTo>
                  <a:pt x="0" y="7293280"/>
                </a:lnTo>
                <a:lnTo>
                  <a:pt x="0" y="0"/>
                </a:lnTo>
                <a:close/>
              </a:path>
            </a:pathLst>
          </a:custGeom>
          <a:blipFill>
            <a:blip r:embed="rId4"/>
            <a:stretch>
              <a:fillRect t="-691" b="-691"/>
            </a:stretch>
          </a:blipFill>
        </p:spPr>
        <p:txBody>
          <a:bodyPr/>
          <a:lstStyle/>
          <a:p>
            <a:endParaRPr lang="en-PH"/>
          </a:p>
        </p:txBody>
      </p:sp>
      <p:sp>
        <p:nvSpPr>
          <p:cNvPr id="4" name="TextBox 4"/>
          <p:cNvSpPr txBox="1"/>
          <p:nvPr/>
        </p:nvSpPr>
        <p:spPr>
          <a:xfrm>
            <a:off x="4965472" y="284884"/>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DATA FLOW DIAGRAM OF THE EXISTING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TextBox 3"/>
          <p:cNvSpPr txBox="1"/>
          <p:nvPr/>
        </p:nvSpPr>
        <p:spPr>
          <a:xfrm>
            <a:off x="4859033" y="442922"/>
            <a:ext cx="10591862"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BACKGROUND OF THE STUDY</a:t>
            </a:r>
          </a:p>
        </p:txBody>
      </p:sp>
      <p:sp>
        <p:nvSpPr>
          <p:cNvPr id="4" name="TextBox 4"/>
          <p:cNvSpPr txBox="1"/>
          <p:nvPr/>
        </p:nvSpPr>
        <p:spPr>
          <a:xfrm>
            <a:off x="1828800" y="1248479"/>
            <a:ext cx="15867978" cy="7032181"/>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The healthcare service delivery in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President Quirino, Sultan Kudarat, remains heavily dependent on manual, paper-based systems. Patient records are documented by hand, appointments are scheduled informally. This manual approach has led to recurring inefficiencies such as lost or inaccurate records, missed appointments, and delays in patient care. Health workers face difficulties retrieving accurate medical histories, often resulting in prolonged waiting times and miscommunication with patients. Several studies highlight the role of mobile-based health information systems in addressing these challenges. Marquez et al. (2022) emphasized that mobile health platforms enhance record-keeping, appointment scheduling, and inventory management while improving patient–provider communication. Likewise, Dela Cruz and Bautista (2021) reported that mobile applications with immunization tracking, automated reminders, and real-time reporting significantly improve timely healthcare delivery in rural areas.</a:t>
            </a:r>
          </a:p>
        </p:txBody>
      </p:sp>
      <p:sp>
        <p:nvSpPr>
          <p:cNvPr id="6" name="Freeform 6"/>
          <p:cNvSpPr/>
          <p:nvPr/>
        </p:nvSpPr>
        <p:spPr>
          <a:xfrm rot="328701">
            <a:off x="-2760108" y="6380499"/>
            <a:ext cx="8586315" cy="4845544"/>
          </a:xfrm>
          <a:custGeom>
            <a:avLst/>
            <a:gdLst/>
            <a:ahLst/>
            <a:cxnLst/>
            <a:rect l="l" t="t" r="r" b="b"/>
            <a:pathLst>
              <a:path w="8586315" h="4845544">
                <a:moveTo>
                  <a:pt x="0" y="0"/>
                </a:moveTo>
                <a:lnTo>
                  <a:pt x="8586315" y="0"/>
                </a:lnTo>
                <a:lnTo>
                  <a:pt x="8586315" y="4845544"/>
                </a:lnTo>
                <a:lnTo>
                  <a:pt x="0" y="4845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7" name="Freeform 7"/>
          <p:cNvSpPr/>
          <p:nvPr/>
        </p:nvSpPr>
        <p:spPr>
          <a:xfrm rot="-9808395">
            <a:off x="12121866" y="-1406308"/>
            <a:ext cx="10274869" cy="5798451"/>
          </a:xfrm>
          <a:custGeom>
            <a:avLst/>
            <a:gdLst/>
            <a:ahLst/>
            <a:cxnLst/>
            <a:rect l="l" t="t" r="r" b="b"/>
            <a:pathLst>
              <a:path w="10274869" h="5798451">
                <a:moveTo>
                  <a:pt x="0" y="0"/>
                </a:moveTo>
                <a:lnTo>
                  <a:pt x="10274868" y="0"/>
                </a:lnTo>
                <a:lnTo>
                  <a:pt x="10274868" y="5798451"/>
                </a:lnTo>
                <a:lnTo>
                  <a:pt x="0" y="5798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295594" y="26175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3400" y="723900"/>
            <a:ext cx="15690935" cy="7333033"/>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4. Data Flow Diagram (Existing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Figure 4 shows the manual operations and information flow of the existing system. The existing system for managing patient information is a largely manual and physical process, involving interactions between Patients and Health Worker. Patients initiate the process by providing their personal details, which are then recorded and stored in a physical "F1 Cabinet." Concurrently, Health Workers conduct interviews with patients, and the resulting interview information is documented and stored in a "F2 Cabinet." Following the interview, Health Workers prescribe medicine based on diagnoses, with the details of the prescribed medication being recorded and filed in a "F3 Cabinet." Finally, Health Workers issue prescriptions to patients, marking the culmination of the patient's interaction with the system. This setup indicates a traditional, paper-based approach to record-keeping, relying on physical storage for all critical patient data.</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3</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CONTEXT DIAGRAM (PROPOSED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053397"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CONTEXT DIAGRAM OF THE PROPOSED SYSTEM</a:t>
            </a:r>
          </a:p>
        </p:txBody>
      </p:sp>
      <p:pic>
        <p:nvPicPr>
          <p:cNvPr id="8" name="Picture 7" descr="A diagram of health care services&#10;&#10;AI-generated content may be incorrect.">
            <a:extLst>
              <a:ext uri="{FF2B5EF4-FFF2-40B4-BE49-F238E27FC236}">
                <a16:creationId xmlns:a16="http://schemas.microsoft.com/office/drawing/2014/main" id="{517336BD-1627-7F4C-A296-9F8D5721C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1139" y="1985603"/>
            <a:ext cx="12943666" cy="77295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828994" y="253431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57200" y="1015551"/>
            <a:ext cx="15690935" cy="9271449"/>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5. The Context Diagram of the Study</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5 illustrates the core functions and interactions between the main users’ admin , patients , health workers and the system. It emphasizes how the mobile application serves as a centralized platform for managing health worker accounts, handling patient records, and monitoring immunization schedules. Patients can register accounts, submit appointment requests, and receive SMS notifications and appointment slips. Health workers, on the other hand, can manage patient medical records, update immunization schedules, and monitor system statistics through a dashboard that visualizes patient and appointment data. Admin on the other hand manage health workers , patients accounts , monitor system statistics through a dashboard that visualizes patient and health worker data. The system also supports automated report generation, allowing health workers to generate lists of patients, and appointments. Additionally, the system is designed to be evaluated based on functionality, security, accessibility, and efficiency. This context diagram highlights the automated and integrated nature of the system, reducing manual processes and improving communication between patients and health professionals.</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4</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(LOGICAL)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876800" y="114300"/>
            <a:ext cx="12492231" cy="1648978"/>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000000"/>
                </a:solidFill>
                <a:latin typeface="Archivo Black"/>
                <a:ea typeface="Archivo Black"/>
                <a:cs typeface="Archivo Black"/>
                <a:sym typeface="Archivo Black"/>
              </a:rPr>
              <a:t>LOGICAL DATA FLOW DIAGRAM OF THE PROPOSED SYSTEM</a:t>
            </a:r>
          </a:p>
        </p:txBody>
      </p:sp>
      <p:pic>
        <p:nvPicPr>
          <p:cNvPr id="6" name="Picture 5" descr="A close-up of a document&#10;&#10;AI-generated content may be incorrect.">
            <a:extLst>
              <a:ext uri="{FF2B5EF4-FFF2-40B4-BE49-F238E27FC236}">
                <a16:creationId xmlns:a16="http://schemas.microsoft.com/office/drawing/2014/main" id="{4AD12338-20F5-C36C-D9FE-75FA02A81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786138"/>
            <a:ext cx="11307532" cy="226916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941ACE7-1D32-D240-4D2E-05F24BA637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CB5A90-BF5C-1E02-AE96-9620554D7F09}"/>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close-up of a document&#10;&#10;AI-generated content may be incorrect.">
            <a:extLst>
              <a:ext uri="{FF2B5EF4-FFF2-40B4-BE49-F238E27FC236}">
                <a16:creationId xmlns:a16="http://schemas.microsoft.com/office/drawing/2014/main" id="{6B0E54CC-25B0-5A14-3B7A-8C257B5E7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9410700"/>
            <a:ext cx="12907732" cy="25902897"/>
          </a:xfrm>
          <a:prstGeom prst="rect">
            <a:avLst/>
          </a:prstGeom>
        </p:spPr>
      </p:pic>
    </p:spTree>
    <p:extLst>
      <p:ext uri="{BB962C8B-B14F-4D97-AF65-F5344CB8AC3E}">
        <p14:creationId xmlns:p14="http://schemas.microsoft.com/office/powerpoint/2010/main" val="39456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1AC5E2-388F-CB62-4335-6192B117C3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CF26F5-816F-5DC7-92E6-484DC089D2E7}"/>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close-up of a document&#10;&#10;AI-generated content may be incorrect.">
            <a:extLst>
              <a:ext uri="{FF2B5EF4-FFF2-40B4-BE49-F238E27FC236}">
                <a16:creationId xmlns:a16="http://schemas.microsoft.com/office/drawing/2014/main" id="{9B939368-4F9A-B45D-5A13-3616CA543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16192500"/>
            <a:ext cx="12907732" cy="25902897"/>
          </a:xfrm>
          <a:prstGeom prst="rect">
            <a:avLst/>
          </a:prstGeom>
        </p:spPr>
      </p:pic>
    </p:spTree>
    <p:extLst>
      <p:ext uri="{BB962C8B-B14F-4D97-AF65-F5344CB8AC3E}">
        <p14:creationId xmlns:p14="http://schemas.microsoft.com/office/powerpoint/2010/main" val="323972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600393" y="27699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85800" y="1153914"/>
            <a:ext cx="15690935" cy="7979172"/>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6. The Logical Data Flow Diagram of the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6 shows the healthcare management system designed around two primary user roles: Patients , Health Workers and Admin. Patients initiate interactions by registering accounts storing their information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requesting appointments, which are logged in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During consultations, they provide personal and medical details that are recorded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Patients can also submit feedback and chat messages, and receive SMS notifications such as appointment confirmations managed through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Additionally, they access immunization schedules from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view their medical records, and generate appointment slips for upcoming visits.</a:t>
            </a:r>
          </a:p>
          <a:p>
            <a:pPr algn="just">
              <a:lnSpc>
                <a:spcPct val="150000"/>
              </a:lnSpc>
            </a:pPr>
            <a:r>
              <a:rPr lang="en-US" sz="2799" dirty="0">
                <a:solidFill>
                  <a:srgbClr val="372A28"/>
                </a:solidFill>
                <a:latin typeface="Nourd"/>
                <a:ea typeface="Nourd"/>
                <a:cs typeface="Nourd"/>
                <a:sym typeface="Nourd"/>
              </a:rPr>
              <a:t>      Health Workers, on the other hand, manage a broader range of system workflows. They oversee appointments, review and update patient profiles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maintain detailed medical histories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752793" y="30366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09600" y="809462"/>
            <a:ext cx="15690935" cy="8822608"/>
          </a:xfrm>
          <a:prstGeom prst="rect">
            <a:avLst/>
          </a:prstGeom>
        </p:spPr>
        <p:txBody>
          <a:bodyPr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Admin , on the other hand, manage health workers account and patients account , personal information and medical records in the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a:t>
            </a:r>
            <a:r>
              <a:rPr lang="en-US" sz="2799" dirty="0" err="1">
                <a:solidFill>
                  <a:srgbClr val="372A28"/>
                </a:solidFill>
                <a:latin typeface="Nourd"/>
                <a:ea typeface="Nourd"/>
                <a:cs typeface="Nourd"/>
                <a:sym typeface="Nourd"/>
              </a:rPr>
              <a:t>Medical_records_DB</a:t>
            </a:r>
            <a:r>
              <a:rPr lang="en-US" sz="2799" dirty="0">
                <a:solidFill>
                  <a:srgbClr val="372A28"/>
                </a:solidFill>
                <a:latin typeface="Nourd"/>
                <a:ea typeface="Nourd"/>
                <a:cs typeface="Nourd"/>
                <a:sym typeface="Nourd"/>
              </a:rPr>
              <a:t>, request a report generation and monitor dashboard and statistics (health worker , patients' data) .</a:t>
            </a:r>
          </a:p>
          <a:p>
            <a:pPr algn="just">
              <a:lnSpc>
                <a:spcPct val="150000"/>
              </a:lnSpc>
            </a:pPr>
            <a:r>
              <a:rPr lang="en-US" sz="2799" dirty="0">
                <a:solidFill>
                  <a:srgbClr val="372A28"/>
                </a:solidFill>
                <a:latin typeface="Nourd"/>
                <a:ea typeface="Nourd"/>
                <a:cs typeface="Nourd"/>
                <a:sym typeface="Nourd"/>
              </a:rPr>
              <a:t>      The system emphasizes smooth data synchronization across eight core databases: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(registration),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(health history),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(bookings),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(vaccine scheduling),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(SMS alerts), and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(staff credentials). Key processes include appointment coordination (linking patient requests to health worker schedules), medical data consolidation (updating records during consultations), and automated notifications (sending SMS confirmations). As a logical DFD, this model abstracts away technical implementation details such as infrastructure or security and focuses instead on the flow of data, user interactions, and storage mechanisms to represent a streamlined, patient-centric healthcare workflow.</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2041104" y="2150409"/>
            <a:ext cx="15083628" cy="5739905"/>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aims to develop the Health Connect: Web-based health monitoring services for Barangay Health Center in response to these findings and the urgent requirements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Centralized patient record management, with SMS alerts and a data analytics dashboard are all features of the system. The application will include offline caching features, user training courses, and strong encryption mechanisms to address potential issues including low digital literacy, erratic internet access, and data security worries. In the end, Health Connect seeks to increase patient participation, guarantee correct and easily accessible health data, boost service efficiency, and fortify the barangay health center's general responsiveness. </a:t>
            </a:r>
          </a:p>
        </p:txBody>
      </p:sp>
      <p:sp>
        <p:nvSpPr>
          <p:cNvPr id="4" name="Freeform 4"/>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5" name="Freeform 5"/>
          <p:cNvSpPr/>
          <p:nvPr/>
        </p:nvSpPr>
        <p:spPr>
          <a:xfrm rot="328701">
            <a:off x="-1680007" y="6700256"/>
            <a:ext cx="8586315" cy="4845544"/>
          </a:xfrm>
          <a:custGeom>
            <a:avLst/>
            <a:gdLst/>
            <a:ahLst/>
            <a:cxnLst/>
            <a:rect l="l" t="t" r="r" b="b"/>
            <a:pathLst>
              <a:path w="8586315" h="4845544">
                <a:moveTo>
                  <a:pt x="0" y="0"/>
                </a:moveTo>
                <a:lnTo>
                  <a:pt x="8586315" y="0"/>
                </a:lnTo>
                <a:lnTo>
                  <a:pt x="8586315" y="4845544"/>
                </a:lnTo>
                <a:lnTo>
                  <a:pt x="0" y="4845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rot="-9808395">
            <a:off x="12121866" y="-1406308"/>
            <a:ext cx="10274869" cy="5798451"/>
          </a:xfrm>
          <a:custGeom>
            <a:avLst/>
            <a:gdLst/>
            <a:ahLst/>
            <a:cxnLst/>
            <a:rect l="l" t="t" r="r" b="b"/>
            <a:pathLst>
              <a:path w="10274869" h="5798451">
                <a:moveTo>
                  <a:pt x="0" y="0"/>
                </a:moveTo>
                <a:lnTo>
                  <a:pt x="10274868" y="0"/>
                </a:lnTo>
                <a:lnTo>
                  <a:pt x="10274868" y="5798451"/>
                </a:lnTo>
                <a:lnTo>
                  <a:pt x="0" y="579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5</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(PHYSICAL)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147483"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PHYSICAL DATA FLOW DIAGRAM OF THE PROPOSED SYSTEM</a:t>
            </a:r>
          </a:p>
        </p:txBody>
      </p:sp>
      <p:pic>
        <p:nvPicPr>
          <p:cNvPr id="6" name="Picture 5" descr="A diagram of a computer&#10;&#10;AI-generated content may be incorrect.">
            <a:extLst>
              <a:ext uri="{FF2B5EF4-FFF2-40B4-BE49-F238E27FC236}">
                <a16:creationId xmlns:a16="http://schemas.microsoft.com/office/drawing/2014/main" id="{46CEEC94-FFC0-D831-E23F-849DDDFEC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7483" y="1939883"/>
            <a:ext cx="11231155" cy="224527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F0CAE82-D336-25FE-AD04-1973F457CA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BB7C01-139A-D0A4-A709-E0E5DC37A34D}"/>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diagram of a computer&#10;&#10;AI-generated content may be incorrect.">
            <a:extLst>
              <a:ext uri="{FF2B5EF4-FFF2-40B4-BE49-F238E27FC236}">
                <a16:creationId xmlns:a16="http://schemas.microsoft.com/office/drawing/2014/main" id="{6A97986F-D964-1AD8-D29D-586D7D685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8039100"/>
            <a:ext cx="11231155" cy="22452798"/>
          </a:xfrm>
          <a:prstGeom prst="rect">
            <a:avLst/>
          </a:prstGeom>
        </p:spPr>
      </p:pic>
    </p:spTree>
    <p:extLst>
      <p:ext uri="{BB962C8B-B14F-4D97-AF65-F5344CB8AC3E}">
        <p14:creationId xmlns:p14="http://schemas.microsoft.com/office/powerpoint/2010/main" val="966500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9C892AF-9D74-13AB-4486-3F9E44F1C5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180584-4A29-B717-AF88-4356FC43EB52}"/>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diagram of a computer&#10;&#10;AI-generated content may be incorrect.">
            <a:extLst>
              <a:ext uri="{FF2B5EF4-FFF2-40B4-BE49-F238E27FC236}">
                <a16:creationId xmlns:a16="http://schemas.microsoft.com/office/drawing/2014/main" id="{F40F4E54-7336-76A5-CF0B-29F0769D4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668500"/>
            <a:ext cx="12344400" cy="24678345"/>
          </a:xfrm>
          <a:prstGeom prst="rect">
            <a:avLst/>
          </a:prstGeom>
        </p:spPr>
      </p:pic>
    </p:spTree>
    <p:extLst>
      <p:ext uri="{BB962C8B-B14F-4D97-AF65-F5344CB8AC3E}">
        <p14:creationId xmlns:p14="http://schemas.microsoft.com/office/powerpoint/2010/main" val="210173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600393" y="30366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914401" y="507775"/>
            <a:ext cx="15163800" cy="9917587"/>
          </a:xfrm>
          <a:prstGeom prst="rect">
            <a:avLst/>
          </a:prstGeom>
        </p:spPr>
        <p:txBody>
          <a:bodyPr wrap="square"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7. The Physical Data Flow Diagram of the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7 presents an implementation-specific view of a healthcare management system, building upon the logical model by incorporating concrete components, technologies, and workflows. It restrains the triple-user structure of Patients, Health Workers and Admin, but adds physical elements such as SMS notifications, graphical dashboards, and explicit interactions with system databases. For Patients, the workflow begins with appointment booking and registration through the Appointment module. During registration, personal details are stored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while confirmed bookings result in the creation of an Appointment Slip stored in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and trigger automated SMS alerts via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Patients can access their historical health data from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and review vaccination schedules stored in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Patient sessions conclude with a logout process. Admin , on the other hand, manage health workers account and patients account , personal information and medical records in the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a:t>
            </a:r>
            <a:r>
              <a:rPr lang="en-US" sz="2799" dirty="0" err="1">
                <a:solidFill>
                  <a:srgbClr val="372A28"/>
                </a:solidFill>
                <a:latin typeface="Nourd"/>
                <a:ea typeface="Nourd"/>
                <a:cs typeface="Nourd"/>
                <a:sym typeface="Nourd"/>
              </a:rPr>
              <a:t>Medical_records_DB</a:t>
            </a:r>
            <a:r>
              <a:rPr lang="en-US" sz="2799" dirty="0">
                <a:solidFill>
                  <a:srgbClr val="372A28"/>
                </a:solidFill>
                <a:latin typeface="Nourd"/>
                <a:ea typeface="Nourd"/>
                <a:cs typeface="Nourd"/>
                <a:sym typeface="Nourd"/>
              </a:rPr>
              <a:t>, request a report generation and monitor dashboard and statistics (health worker , patients' data) .</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828993" y="28461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457200" y="723900"/>
            <a:ext cx="15690935" cy="8324458"/>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Health Workers manage a range of operational tasks. They handle appointments via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access demographic data from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consult or update medical histories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during consultations. Vaccine administration and monitoring are handled through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Analytical functions are supported through Graphical Dashboards, which visualize data trends such as appointment volumes and medicine inventory levels. A System Evaluation module helps monitor system performance. Reports are generated as needed, and sessions end with a logout.</a:t>
            </a:r>
          </a:p>
          <a:p>
            <a:pPr algn="just">
              <a:lnSpc>
                <a:spcPct val="150000"/>
              </a:lnSpc>
            </a:pPr>
            <a:r>
              <a:rPr lang="en-US" sz="2799" dirty="0">
                <a:solidFill>
                  <a:srgbClr val="372A28"/>
                </a:solidFill>
                <a:latin typeface="Nourd"/>
                <a:ea typeface="Nourd"/>
                <a:cs typeface="Nourd"/>
                <a:sym typeface="Nourd"/>
              </a:rPr>
              <a:t>     Several key physical components enhance system functionality. The SMS Notification System, integrated with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automates appointment alerts. Real-time Graphical Dashboards render analytics such as immunization coverage and resource utilization. All core data is stored in centralized databases, including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(registration),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(bookings),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(health records),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(vaccines), and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(staff credentials).</a:t>
            </a:r>
            <a:endParaRPr lang="en-US" sz="2799" b="1" dirty="0">
              <a:solidFill>
                <a:srgbClr val="372A28"/>
              </a:solidFill>
              <a:latin typeface="Nourd Bold"/>
              <a:ea typeface="Nourd Bold"/>
              <a:cs typeface="Nourd Bold"/>
              <a:sym typeface="Nourd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231337" y="2588156"/>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3400" y="323163"/>
            <a:ext cx="15690935" cy="10763909"/>
          </a:xfrm>
          <a:prstGeom prst="rect">
            <a:avLst/>
          </a:prstGeom>
        </p:spPr>
        <p:txBody>
          <a:bodyPr lIns="0" tIns="0" rIns="0" bIns="0" rtlCol="0" anchor="t">
            <a:spAutoFit/>
          </a:bodyPr>
          <a:lstStyle/>
          <a:p>
            <a:pPr algn="just">
              <a:lnSpc>
                <a:spcPct val="150000"/>
              </a:lnSpc>
            </a:pPr>
            <a:r>
              <a:rPr lang="en-GB" sz="2800" dirty="0">
                <a:latin typeface="Nourd" panose="020B0604020202020204" charset="0"/>
              </a:rPr>
              <a:t>        The Implementation-Specific Workflow for patients typically follows the sequence: Registration → Appointment → SMS Alert → Consultation → Medical Record Access → Logout.</a:t>
            </a:r>
          </a:p>
          <a:p>
            <a:pPr algn="just">
              <a:lnSpc>
                <a:spcPct val="150000"/>
              </a:lnSpc>
            </a:pPr>
            <a:r>
              <a:rPr lang="en-GB" sz="2800" dirty="0">
                <a:latin typeface="Nourd" panose="020B0604020202020204" charset="0"/>
              </a:rPr>
              <a:t>For admin, on the other hand: Manage Accounts (health workers , patients) → Patient Profile Check → Medical Record Update→ Dashboard Analytics→ Logout.</a:t>
            </a:r>
          </a:p>
          <a:p>
            <a:pPr algn="just">
              <a:lnSpc>
                <a:spcPct val="150000"/>
              </a:lnSpc>
            </a:pPr>
            <a:r>
              <a:rPr lang="en-GB" sz="2800" dirty="0">
                <a:latin typeface="Nourd" panose="020B0604020202020204" charset="0"/>
              </a:rPr>
              <a:t>For health workers, it proceeds as: Appointment Review → Patient Profile Check → Medical Record Update→ Dashboard Analytics → Logout.</a:t>
            </a:r>
          </a:p>
          <a:p>
            <a:pPr algn="just">
              <a:lnSpc>
                <a:spcPct val="150000"/>
              </a:lnSpc>
            </a:pPr>
            <a:r>
              <a:rPr lang="en-GB" sz="2800" dirty="0">
                <a:latin typeface="Nourd" panose="020B0604020202020204" charset="0"/>
              </a:rPr>
              <a:t>       This physical DFD distinguishes itself from the logical model by introducing physical artifacts like the SMS gateway (</a:t>
            </a:r>
            <a:r>
              <a:rPr lang="en-GB" sz="2800" dirty="0" err="1">
                <a:latin typeface="Nourd" panose="020B0604020202020204" charset="0"/>
              </a:rPr>
              <a:t>Notification_DB</a:t>
            </a:r>
            <a:r>
              <a:rPr lang="en-GB" sz="2800" dirty="0">
                <a:latin typeface="Nourd" panose="020B0604020202020204" charset="0"/>
              </a:rPr>
              <a:t>), appointment slip generation, and interactive dashboards. Ultimately, the purpose of this physical DFD is to illustrate how the system operates in a practical environment. Patients benefit from digital appointment slips and SMS alerts, while health workers leverage dashboards for data-driven decisions and integrate inventory management with medical processes. The databases represent physical data structures such as tables or collections and support consistent, secure, and user-friendly workflows. As a comprehensive technical blueprint, this DFD guides developers in deploying a fully functional, patient-centric healthcare system.</a:t>
            </a:r>
          </a:p>
          <a:p>
            <a:pPr algn="just">
              <a:lnSpc>
                <a:spcPct val="150000"/>
              </a:lnSpc>
            </a:pPr>
            <a:endParaRPr lang="en-US" sz="2799" b="1" dirty="0">
              <a:solidFill>
                <a:srgbClr val="372A28"/>
              </a:solidFill>
              <a:latin typeface="Nourd Bold"/>
              <a:ea typeface="Nourd Bold"/>
              <a:cs typeface="Nourd Bold"/>
              <a:sym typeface="Nourd Bold"/>
            </a:endParaRPr>
          </a:p>
          <a:p>
            <a:pPr algn="just">
              <a:lnSpc>
                <a:spcPts val="3499"/>
              </a:lnSpc>
            </a:pPr>
            <a:endParaRPr lang="en-US" sz="2799" b="1" dirty="0">
              <a:solidFill>
                <a:srgbClr val="372A28"/>
              </a:solidFill>
              <a:latin typeface="Nourd Bold"/>
              <a:ea typeface="Nourd Bold"/>
              <a:cs typeface="Nourd Bold"/>
              <a:sym typeface="Nourd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9DB0623-9F2A-A2CA-4C70-AE6469F321D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7F3753-81BB-D4B2-EE67-B3219CBB26F7}"/>
              </a:ext>
            </a:extLst>
          </p:cNvPr>
          <p:cNvSpPr/>
          <p:nvPr/>
        </p:nvSpPr>
        <p:spPr>
          <a:xfrm rot="-6326043">
            <a:off x="11600393" y="3009419"/>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F471D086-2019-6C9A-2800-837BC8D5D017}"/>
              </a:ext>
            </a:extLst>
          </p:cNvPr>
          <p:cNvSpPr txBox="1"/>
          <p:nvPr/>
        </p:nvSpPr>
        <p:spPr>
          <a:xfrm>
            <a:off x="381000" y="541508"/>
            <a:ext cx="15690935" cy="4448718"/>
          </a:xfrm>
          <a:prstGeom prst="rect">
            <a:avLst/>
          </a:prstGeom>
        </p:spPr>
        <p:txBody>
          <a:bodyPr lIns="0" tIns="0" rIns="0" bIns="0" rtlCol="0" anchor="t">
            <a:spAutoFit/>
          </a:bodyPr>
          <a:lstStyle/>
          <a:p>
            <a:pPr algn="just">
              <a:lnSpc>
                <a:spcPct val="150000"/>
              </a:lnSpc>
            </a:pPr>
            <a:endParaRPr lang="en-US" sz="2799" b="1" dirty="0">
              <a:solidFill>
                <a:srgbClr val="372A28"/>
              </a:solidFill>
              <a:latin typeface="Nourd Bold"/>
              <a:ea typeface="Nourd Bold"/>
              <a:cs typeface="Nourd Bold"/>
              <a:sym typeface="Nourd Bold"/>
            </a:endParaRPr>
          </a:p>
          <a:p>
            <a:pPr algn="just">
              <a:lnSpc>
                <a:spcPct val="150000"/>
              </a:lnSpc>
            </a:pPr>
            <a:r>
              <a:rPr lang="en-GB" sz="2800" dirty="0">
                <a:latin typeface="Nourd" panose="020B0604020202020204" charset="0"/>
              </a:rPr>
              <a:t>Ultimately, the purpose of this physical DFD is to illustrate how the system operates in a practical environment. Patients benefit from digital appointment slips and SMS alerts, while health workers leverage dashboards for data-driven decisions and integrate inventory management with medical processes. The databases represent physical data structures such as tables or collections and support consistent, secure, and user-friendly workflows. As a comprehensive technical blueprint, this DFD guides developers in deploying a fully functional, patient-centric healthcare system.</a:t>
            </a:r>
            <a:endParaRPr lang="en-US" sz="2800" b="1" dirty="0">
              <a:solidFill>
                <a:srgbClr val="372A28"/>
              </a:solidFill>
              <a:latin typeface="Nourd" panose="020B0604020202020204" charset="0"/>
              <a:ea typeface="Nourd Bold"/>
              <a:cs typeface="Nourd Bold"/>
              <a:sym typeface="Nourd Bold"/>
            </a:endParaRPr>
          </a:p>
        </p:txBody>
      </p:sp>
    </p:spTree>
    <p:extLst>
      <p:ext uri="{BB962C8B-B14F-4D97-AF65-F5344CB8AC3E}">
        <p14:creationId xmlns:p14="http://schemas.microsoft.com/office/powerpoint/2010/main" val="177593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267442" y="3781386"/>
            <a:ext cx="15334170" cy="3852520"/>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6</a:t>
            </a:r>
          </a:p>
        </p:txBody>
      </p:sp>
      <p:sp>
        <p:nvSpPr>
          <p:cNvPr id="6" name="TextBox 6"/>
          <p:cNvSpPr txBox="1"/>
          <p:nvPr/>
        </p:nvSpPr>
        <p:spPr>
          <a:xfrm>
            <a:off x="5915385" y="4470794"/>
            <a:ext cx="9837958" cy="2731690"/>
          </a:xfrm>
          <a:prstGeom prst="rect">
            <a:avLst/>
          </a:prstGeom>
        </p:spPr>
        <p:txBody>
          <a:bodyPr lIns="0" tIns="0" rIns="0" bIns="0" rtlCol="0" anchor="t">
            <a:spAutoFit/>
          </a:bodyPr>
          <a:lstStyle/>
          <a:p>
            <a:pPr algn="ctr">
              <a:lnSpc>
                <a:spcPts val="7213"/>
              </a:lnSpc>
            </a:pPr>
            <a:r>
              <a:rPr lang="en-US" sz="5770">
                <a:solidFill>
                  <a:srgbClr val="FFFFFF"/>
                </a:solidFill>
                <a:latin typeface="Nourd"/>
                <a:ea typeface="Nourd"/>
                <a:cs typeface="Nourd"/>
                <a:sym typeface="Nourd"/>
              </a:rPr>
              <a:t>ENTITY-RELATIONSHIPDIAGRAM (ERD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6164658" y="2077786"/>
            <a:ext cx="10622149" cy="13319309"/>
          </a:xfrm>
          <a:custGeom>
            <a:avLst/>
            <a:gdLst/>
            <a:ahLst/>
            <a:cxnLst/>
            <a:rect l="l" t="t" r="r" b="b"/>
            <a:pathLst>
              <a:path w="10622149" h="13319309">
                <a:moveTo>
                  <a:pt x="0" y="0"/>
                </a:moveTo>
                <a:lnTo>
                  <a:pt x="10622149" y="0"/>
                </a:lnTo>
                <a:lnTo>
                  <a:pt x="10622149" y="13319309"/>
                </a:lnTo>
                <a:lnTo>
                  <a:pt x="0" y="13319309"/>
                </a:lnTo>
                <a:lnTo>
                  <a:pt x="0" y="0"/>
                </a:lnTo>
                <a:close/>
              </a:path>
            </a:pathLst>
          </a:custGeom>
          <a:blipFill>
            <a:blip r:embed="rId4"/>
            <a:stretch>
              <a:fillRect/>
            </a:stretch>
          </a:blipFill>
        </p:spPr>
        <p:txBody>
          <a:bodyPr/>
          <a:lstStyle/>
          <a:p>
            <a:endParaRPr lang="en-PH"/>
          </a:p>
        </p:txBody>
      </p:sp>
      <p:sp>
        <p:nvSpPr>
          <p:cNvPr id="4" name="TextBox 4"/>
          <p:cNvSpPr txBox="1"/>
          <p:nvPr/>
        </p:nvSpPr>
        <p:spPr>
          <a:xfrm>
            <a:off x="5147483" y="329740"/>
            <a:ext cx="12454131" cy="2461678"/>
          </a:xfrm>
          <a:prstGeom prst="rect">
            <a:avLst/>
          </a:prstGeom>
        </p:spPr>
        <p:txBody>
          <a:bodyPr lIns="0" tIns="0" rIns="0" bIns="0" rtlCol="0" anchor="t">
            <a:spAutoFit/>
          </a:bodyPr>
          <a:lstStyle/>
          <a:p>
            <a:pPr algn="ctr">
              <a:lnSpc>
                <a:spcPts val="6591"/>
              </a:lnSpc>
            </a:pPr>
            <a:r>
              <a:rPr lang="en-US" sz="4708" spc="94">
                <a:solidFill>
                  <a:srgbClr val="000000"/>
                </a:solidFill>
                <a:latin typeface="Archivo Black"/>
                <a:ea typeface="Archivo Black"/>
                <a:cs typeface="Archivo Black"/>
                <a:sym typeface="Archivo Black"/>
              </a:rPr>
              <a:t> ENTITY-RELATIONSHIP DIAGRAM OF THE STUDY</a:t>
            </a:r>
          </a:p>
          <a:p>
            <a:pPr algn="ctr">
              <a:lnSpc>
                <a:spcPts val="6591"/>
              </a:lnSpc>
              <a:spcBef>
                <a:spcPct val="0"/>
              </a:spcBef>
            </a:pPr>
            <a:endParaRPr lang="en-US" sz="4708" spc="94">
              <a:solidFill>
                <a:srgbClr val="000000"/>
              </a:solidFill>
              <a:latin typeface="Archivo Black"/>
              <a:ea typeface="Archivo Black"/>
              <a:cs typeface="Archivo Black"/>
              <a:sym typeface="Archiv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7659970" flipH="1">
            <a:off x="-4405597" y="1827538"/>
            <a:ext cx="9724808" cy="5488033"/>
          </a:xfrm>
          <a:custGeom>
            <a:avLst/>
            <a:gdLst/>
            <a:ahLst/>
            <a:cxnLst/>
            <a:rect l="l" t="t" r="r" b="b"/>
            <a:pathLst>
              <a:path w="9724808" h="5488033">
                <a:moveTo>
                  <a:pt x="9724807" y="0"/>
                </a:moveTo>
                <a:lnTo>
                  <a:pt x="0" y="0"/>
                </a:lnTo>
                <a:lnTo>
                  <a:pt x="0" y="5488033"/>
                </a:lnTo>
                <a:lnTo>
                  <a:pt x="9724807" y="5488033"/>
                </a:lnTo>
                <a:lnTo>
                  <a:pt x="97248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478046" flipH="1">
            <a:off x="12539810" y="5962821"/>
            <a:ext cx="9438980" cy="5326731"/>
          </a:xfrm>
          <a:custGeom>
            <a:avLst/>
            <a:gdLst/>
            <a:ahLst/>
            <a:cxnLst/>
            <a:rect l="l" t="t" r="r" b="b"/>
            <a:pathLst>
              <a:path w="9438980" h="5326731">
                <a:moveTo>
                  <a:pt x="9438980" y="0"/>
                </a:moveTo>
                <a:lnTo>
                  <a:pt x="0" y="0"/>
                </a:lnTo>
                <a:lnTo>
                  <a:pt x="0" y="5326731"/>
                </a:lnTo>
                <a:lnTo>
                  <a:pt x="9438980" y="5326731"/>
                </a:lnTo>
                <a:lnTo>
                  <a:pt x="943898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3744176" y="793536"/>
            <a:ext cx="3657600" cy="928434"/>
          </a:xfrm>
          <a:custGeom>
            <a:avLst/>
            <a:gdLst/>
            <a:ahLst/>
            <a:cxnLst/>
            <a:rect l="l" t="t" r="r" b="b"/>
            <a:pathLst>
              <a:path w="3657600" h="928434">
                <a:moveTo>
                  <a:pt x="0" y="0"/>
                </a:moveTo>
                <a:lnTo>
                  <a:pt x="3657600" y="0"/>
                </a:lnTo>
                <a:lnTo>
                  <a:pt x="3657600" y="928435"/>
                </a:lnTo>
                <a:lnTo>
                  <a:pt x="0" y="928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028700" y="1403880"/>
            <a:ext cx="12715476" cy="2361224"/>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generally aims to develop and evaluate the “Health Connect: Smart Mobile Application for Barangay Health Center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S.K.</a:t>
            </a:r>
          </a:p>
          <a:p>
            <a:pPr algn="just">
              <a:lnSpc>
                <a:spcPts val="3499"/>
              </a:lnSpc>
            </a:pPr>
            <a:endParaRPr lang="en-US" sz="2799" dirty="0">
              <a:solidFill>
                <a:srgbClr val="372A28"/>
              </a:solidFill>
              <a:latin typeface="Nourd"/>
              <a:ea typeface="Nourd"/>
              <a:cs typeface="Nourd"/>
              <a:sym typeface="Nourd"/>
            </a:endParaRPr>
          </a:p>
        </p:txBody>
      </p:sp>
      <p:sp>
        <p:nvSpPr>
          <p:cNvPr id="6" name="TextBox 6"/>
          <p:cNvSpPr txBox="1"/>
          <p:nvPr/>
        </p:nvSpPr>
        <p:spPr>
          <a:xfrm>
            <a:off x="1028700" y="393627"/>
            <a:ext cx="9508109" cy="1633003"/>
          </a:xfrm>
          <a:prstGeom prst="rect">
            <a:avLst/>
          </a:prstGeom>
        </p:spPr>
        <p:txBody>
          <a:bodyPr lIns="0" tIns="0" rIns="0" bIns="0" rtlCol="0" anchor="t">
            <a:spAutoFit/>
          </a:bodyPr>
          <a:lstStyle/>
          <a:p>
            <a:pPr algn="ctr">
              <a:lnSpc>
                <a:spcPts val="6591"/>
              </a:lnSpc>
            </a:pPr>
            <a:r>
              <a:rPr lang="en-US" sz="4708" spc="94" dirty="0">
                <a:solidFill>
                  <a:srgbClr val="372A28"/>
                </a:solidFill>
                <a:latin typeface="Archivo Black"/>
                <a:ea typeface="Archivo Black"/>
                <a:cs typeface="Archivo Black"/>
                <a:sym typeface="Archivo Black"/>
              </a:rPr>
              <a:t>GENERAL OBJECTIVES </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7" name="TextBox 7"/>
          <p:cNvSpPr txBox="1"/>
          <p:nvPr/>
        </p:nvSpPr>
        <p:spPr>
          <a:xfrm>
            <a:off x="164053" y="3526561"/>
            <a:ext cx="9508109" cy="1633003"/>
          </a:xfrm>
          <a:prstGeom prst="rect">
            <a:avLst/>
          </a:prstGeom>
        </p:spPr>
        <p:txBody>
          <a:bodyPr lIns="0" tIns="0" rIns="0" bIns="0" rtlCol="0" anchor="t">
            <a:spAutoFit/>
          </a:bodyPr>
          <a:lstStyle/>
          <a:p>
            <a:pPr algn="ctr">
              <a:lnSpc>
                <a:spcPts val="6591"/>
              </a:lnSpc>
            </a:pPr>
            <a:r>
              <a:rPr lang="en-US" sz="4708" spc="94" dirty="0">
                <a:solidFill>
                  <a:srgbClr val="372A28"/>
                </a:solidFill>
                <a:latin typeface="Archivo Black"/>
                <a:ea typeface="Archivo Black"/>
                <a:cs typeface="Archivo Black"/>
                <a:sym typeface="Archivo Black"/>
              </a:rPr>
              <a:t>SPECIFIC OBJECTIVES </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8" name="TextBox 8"/>
          <p:cNvSpPr txBox="1"/>
          <p:nvPr/>
        </p:nvSpPr>
        <p:spPr>
          <a:xfrm>
            <a:off x="1028700" y="4435419"/>
            <a:ext cx="16025420" cy="6386044"/>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This study specifically aims to:</a:t>
            </a:r>
          </a:p>
          <a:p>
            <a:pPr algn="just">
              <a:lnSpc>
                <a:spcPct val="150000"/>
              </a:lnSpc>
            </a:pPr>
            <a:r>
              <a:rPr lang="en-US" sz="2799" dirty="0">
                <a:solidFill>
                  <a:srgbClr val="372A28"/>
                </a:solidFill>
                <a:latin typeface="Nourd"/>
                <a:ea typeface="Nourd"/>
                <a:cs typeface="Nourd"/>
                <a:sym typeface="Nourd"/>
              </a:rPr>
              <a:t>1.   Develop a Web-based Health Monitoring Service that can manage barangay health worker’s account information. </a:t>
            </a:r>
          </a:p>
          <a:p>
            <a:pPr algn="just">
              <a:lnSpc>
                <a:spcPct val="150000"/>
              </a:lnSpc>
            </a:pPr>
            <a:r>
              <a:rPr lang="en-US" sz="2799" dirty="0">
                <a:solidFill>
                  <a:srgbClr val="372A28"/>
                </a:solidFill>
                <a:latin typeface="Nourd"/>
                <a:ea typeface="Nourd"/>
                <a:cs typeface="Nourd"/>
                <a:sym typeface="Nourd"/>
              </a:rPr>
              <a:t>2.  Allow Nurse and Midwife to manage patient records, including personal details, medical history, and treatment information</a:t>
            </a:r>
          </a:p>
          <a:p>
            <a:pPr algn="l">
              <a:lnSpc>
                <a:spcPct val="150000"/>
              </a:lnSpc>
            </a:pPr>
            <a:r>
              <a:rPr lang="en-US" sz="2799" dirty="0">
                <a:solidFill>
                  <a:srgbClr val="372A28"/>
                </a:solidFill>
                <a:latin typeface="Nourd"/>
                <a:ea typeface="Nourd"/>
                <a:cs typeface="Nourd"/>
                <a:sym typeface="Nourd"/>
              </a:rPr>
              <a:t>3.   Enable patients to schedule appointments and receive automated SMS notifications for appointment reminders</a:t>
            </a:r>
          </a:p>
          <a:p>
            <a:pPr algn="just">
              <a:lnSpc>
                <a:spcPct val="150000"/>
              </a:lnSpc>
            </a:pPr>
            <a:r>
              <a:rPr lang="en-US" sz="2799" dirty="0">
                <a:solidFill>
                  <a:srgbClr val="372A28"/>
                </a:solidFill>
                <a:latin typeface="Nourd"/>
                <a:ea typeface="Nourd"/>
                <a:cs typeface="Nourd"/>
                <a:sym typeface="Nourd"/>
              </a:rPr>
              <a:t>4.  Develop a system for tracking and managing immunization schedules for both children and adults in the community.</a:t>
            </a:r>
          </a:p>
          <a:p>
            <a:pPr algn="just">
              <a:lnSpc>
                <a:spcPct val="150000"/>
              </a:lnSpc>
            </a:pPr>
            <a:endParaRPr lang="en-US" sz="2799" dirty="0">
              <a:solidFill>
                <a:srgbClr val="372A28"/>
              </a:solidFill>
              <a:latin typeface="Nourd"/>
              <a:ea typeface="Nourd"/>
              <a:cs typeface="Nourd"/>
              <a:sym typeface="Nour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345318" y="-6115971"/>
            <a:ext cx="12913982" cy="16193081"/>
          </a:xfrm>
          <a:custGeom>
            <a:avLst/>
            <a:gdLst/>
            <a:ahLst/>
            <a:cxnLst/>
            <a:rect l="l" t="t" r="r" b="b"/>
            <a:pathLst>
              <a:path w="12913982" h="16193081">
                <a:moveTo>
                  <a:pt x="0" y="0"/>
                </a:moveTo>
                <a:lnTo>
                  <a:pt x="12913982" y="0"/>
                </a:lnTo>
                <a:lnTo>
                  <a:pt x="12913982" y="16193081"/>
                </a:lnTo>
                <a:lnTo>
                  <a:pt x="0" y="16193081"/>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790156" y="0"/>
            <a:ext cx="17116844" cy="10761023"/>
          </a:xfrm>
          <a:prstGeom prst="rect">
            <a:avLst/>
          </a:prstGeom>
        </p:spPr>
        <p:txBody>
          <a:bodyPr wrap="square"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Figure 8. Entity-Relationship Diagram of the Study</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8 shows the data structure and relationship between entities in the System. It will demonstrate the data about personal accounts, personal information, medical records (illness, immunization, symptom analysis), health workers, and vaccine dispensing are organized and connected within the system. The ERD emphasized primary keys (PK) and foreign keys (FK) to establish relationships, ensuring data consistency and integrity throughout the system. The relationships included: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Personal_info_accounts</a:t>
            </a:r>
            <a:r>
              <a:rPr lang="en-US" sz="2799" dirty="0">
                <a:solidFill>
                  <a:srgbClr val="372A28"/>
                </a:solidFill>
                <a:latin typeface="Nourd"/>
                <a:ea typeface="Nourd"/>
                <a:cs typeface="Nourd"/>
                <a:sym typeface="Nourd"/>
              </a:rPr>
              <a:t> HAS 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Illmed</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Immunization_records</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Feedback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Symptom_analysis</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Appointments.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Health_worker</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Vaccines HAS many </a:t>
            </a:r>
            <a:r>
              <a:rPr lang="en-US" sz="2799" dirty="0" err="1">
                <a:solidFill>
                  <a:srgbClr val="372A28"/>
                </a:solidFill>
                <a:latin typeface="Nourd"/>
                <a:ea typeface="Nourd"/>
                <a:cs typeface="Nourd"/>
                <a:sym typeface="Nourd"/>
              </a:rPr>
              <a:t>Immunization_records</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Vaccines HAS many </a:t>
            </a:r>
            <a:r>
              <a:rPr lang="en-US" sz="2799" dirty="0" err="1">
                <a:solidFill>
                  <a:srgbClr val="372A28"/>
                </a:solidFill>
                <a:latin typeface="Nourd"/>
                <a:ea typeface="Nourd"/>
                <a:cs typeface="Nourd"/>
                <a:sym typeface="Nourd"/>
              </a:rPr>
              <a:t>Vaccine_dispensing</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Health_worker_accounts</a:t>
            </a:r>
            <a:r>
              <a:rPr lang="en-US" sz="2799" dirty="0">
                <a:solidFill>
                  <a:srgbClr val="372A28"/>
                </a:solidFill>
                <a:latin typeface="Nourd"/>
                <a:ea typeface="Nourd"/>
                <a:cs typeface="Nourd"/>
                <a:sym typeface="Nourd"/>
              </a:rPr>
              <a:t> HAS one </a:t>
            </a:r>
            <a:r>
              <a:rPr lang="en-US" sz="2799" dirty="0" err="1">
                <a:solidFill>
                  <a:srgbClr val="372A28"/>
                </a:solidFill>
                <a:latin typeface="Nourd"/>
                <a:ea typeface="Nourd"/>
                <a:cs typeface="Nourd"/>
                <a:sym typeface="Nourd"/>
              </a:rPr>
              <a:t>Health_worker</a:t>
            </a:r>
            <a:r>
              <a:rPr lang="en-US" sz="2799" dirty="0">
                <a:solidFill>
                  <a:srgbClr val="372A28"/>
                </a:solidFill>
                <a:latin typeface="Nourd"/>
                <a:ea typeface="Nourd"/>
                <a:cs typeface="Nourd"/>
                <a:sym typeface="Nourd"/>
              </a:rPr>
              <a:t>.</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48890FE-ABE8-A6AE-54E4-F3418CA3CA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5A04E-C710-2FF5-7FF2-88CCBD46A644}"/>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E410C46A-C6EB-0A14-A636-B345F68601BA}"/>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9208BECC-63E6-F0D2-1414-25695AE8A29A}"/>
              </a:ext>
            </a:extLst>
          </p:cNvPr>
          <p:cNvSpPr/>
          <p:nvPr/>
        </p:nvSpPr>
        <p:spPr>
          <a:xfrm>
            <a:off x="2267442" y="3781386"/>
            <a:ext cx="15334758" cy="42577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AB659FA2-CB27-3094-E241-A9F37EFCF148}"/>
              </a:ext>
            </a:extLst>
          </p:cNvPr>
          <p:cNvSpPr txBox="1"/>
          <p:nvPr/>
        </p:nvSpPr>
        <p:spPr>
          <a:xfrm>
            <a:off x="1664237" y="4479094"/>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7</a:t>
            </a:r>
          </a:p>
        </p:txBody>
      </p:sp>
      <p:sp>
        <p:nvSpPr>
          <p:cNvPr id="6" name="TextBox 6">
            <a:extLst>
              <a:ext uri="{FF2B5EF4-FFF2-40B4-BE49-F238E27FC236}">
                <a16:creationId xmlns:a16="http://schemas.microsoft.com/office/drawing/2014/main" id="{E24746EE-9E3B-1026-5910-AF14D8B11FBB}"/>
              </a:ext>
            </a:extLst>
          </p:cNvPr>
          <p:cNvSpPr txBox="1"/>
          <p:nvPr/>
        </p:nvSpPr>
        <p:spPr>
          <a:xfrm>
            <a:off x="6019800" y="4686300"/>
            <a:ext cx="9837958" cy="2716769"/>
          </a:xfrm>
          <a:prstGeom prst="rect">
            <a:avLst/>
          </a:prstGeom>
        </p:spPr>
        <p:txBody>
          <a:bodyPr lIns="0" tIns="0" rIns="0" bIns="0" rtlCol="0" anchor="t">
            <a:spAutoFit/>
          </a:bodyPr>
          <a:lstStyle/>
          <a:p>
            <a:pPr algn="ctr">
              <a:lnSpc>
                <a:spcPts val="7213"/>
              </a:lnSpc>
            </a:pPr>
            <a:r>
              <a:rPr lang="en-US" sz="5770" dirty="0">
                <a:solidFill>
                  <a:srgbClr val="FFFFFF"/>
                </a:solidFill>
                <a:latin typeface="Nourd"/>
                <a:ea typeface="Nourd"/>
                <a:cs typeface="Nourd"/>
                <a:sym typeface="Nourd"/>
              </a:rPr>
              <a:t>RESEARCH DESIGN &amp; RESPONDENTS OF THE STUDY  </a:t>
            </a:r>
          </a:p>
        </p:txBody>
      </p:sp>
    </p:spTree>
    <p:extLst>
      <p:ext uri="{BB962C8B-B14F-4D97-AF65-F5344CB8AC3E}">
        <p14:creationId xmlns:p14="http://schemas.microsoft.com/office/powerpoint/2010/main" val="1662640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87742AC-C2F5-37A8-E5C0-1164AB401B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8B96FFC-E401-1A49-B825-8DFC65519EB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3DAD7C45-8FB0-001B-3FE4-3A7C93A6E4D4}"/>
              </a:ext>
            </a:extLst>
          </p:cNvPr>
          <p:cNvSpPr txBox="1"/>
          <p:nvPr/>
        </p:nvSpPr>
        <p:spPr>
          <a:xfrm>
            <a:off x="914400" y="2171700"/>
            <a:ext cx="17116844" cy="3164841"/>
          </a:xfrm>
          <a:prstGeom prst="rect">
            <a:avLst/>
          </a:prstGeom>
        </p:spPr>
        <p:txBody>
          <a:bodyPr wrap="square" lIns="0" tIns="0" rIns="0" bIns="0" rtlCol="0" anchor="t">
            <a:spAutoFit/>
          </a:bodyPr>
          <a:lstStyle/>
          <a:p>
            <a:pPr algn="just">
              <a:lnSpc>
                <a:spcPct val="150000"/>
              </a:lnSpc>
            </a:pPr>
            <a:r>
              <a:rPr lang="en-US" sz="2800" dirty="0"/>
              <a:t>	This study adopts a Design and Development Research (DDR) approach, integrating descriptive, developmental, and evaluative research methods. The goal is to design, develop, and assess a Smart Mobile Application for </a:t>
            </a:r>
            <a:r>
              <a:rPr lang="en-US" sz="2800" dirty="0" err="1"/>
              <a:t>Brgy</a:t>
            </a:r>
            <a:r>
              <a:rPr lang="en-US" sz="2800" dirty="0"/>
              <a:t>. Health Center of </a:t>
            </a:r>
            <a:r>
              <a:rPr lang="en-US" sz="2800" dirty="0" err="1"/>
              <a:t>Brgy</a:t>
            </a:r>
            <a:r>
              <a:rPr lang="en-US" sz="2800" dirty="0"/>
              <a:t>. </a:t>
            </a:r>
            <a:r>
              <a:rPr lang="en-US" sz="2800" dirty="0" err="1"/>
              <a:t>Poblacion</a:t>
            </a:r>
            <a:r>
              <a:rPr lang="en-US" sz="2800" dirty="0"/>
              <a:t>, Pres. Quirino, S.K by addressing manual limitations in patient management, medicine tracking, and communication.</a:t>
            </a:r>
            <a:endParaRPr lang="en-PH" sz="2800" dirty="0"/>
          </a:p>
          <a:p>
            <a:pPr algn="just">
              <a:lnSpc>
                <a:spcPct val="150000"/>
              </a:lnSpc>
            </a:pPr>
            <a:r>
              <a:rPr lang="en-US" sz="2800" dirty="0"/>
              <a:t>	</a:t>
            </a:r>
            <a:endParaRPr lang="en-PH" sz="2800" dirty="0"/>
          </a:p>
        </p:txBody>
      </p:sp>
      <p:sp>
        <p:nvSpPr>
          <p:cNvPr id="2" name="TextBox 4">
            <a:extLst>
              <a:ext uri="{FF2B5EF4-FFF2-40B4-BE49-F238E27FC236}">
                <a16:creationId xmlns:a16="http://schemas.microsoft.com/office/drawing/2014/main" id="{42D8D3A1-A1F7-B94B-503E-78C348BF7EBE}"/>
              </a:ext>
            </a:extLst>
          </p:cNvPr>
          <p:cNvSpPr txBox="1"/>
          <p:nvPr/>
        </p:nvSpPr>
        <p:spPr>
          <a:xfrm>
            <a:off x="5638319" y="800100"/>
            <a:ext cx="7669006"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RESEARCH DESIGN </a:t>
            </a:r>
          </a:p>
        </p:txBody>
      </p:sp>
      <p:sp>
        <p:nvSpPr>
          <p:cNvPr id="5" name="TextBox 4">
            <a:extLst>
              <a:ext uri="{FF2B5EF4-FFF2-40B4-BE49-F238E27FC236}">
                <a16:creationId xmlns:a16="http://schemas.microsoft.com/office/drawing/2014/main" id="{EC2F7A0B-C362-81E3-9E04-6FAE3C091730}"/>
              </a:ext>
            </a:extLst>
          </p:cNvPr>
          <p:cNvSpPr txBox="1"/>
          <p:nvPr/>
        </p:nvSpPr>
        <p:spPr>
          <a:xfrm>
            <a:off x="3886200" y="5108841"/>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RESPONDENTS OF THE STUDY </a:t>
            </a:r>
          </a:p>
        </p:txBody>
      </p:sp>
      <p:sp>
        <p:nvSpPr>
          <p:cNvPr id="6" name="TextBox 4">
            <a:extLst>
              <a:ext uri="{FF2B5EF4-FFF2-40B4-BE49-F238E27FC236}">
                <a16:creationId xmlns:a16="http://schemas.microsoft.com/office/drawing/2014/main" id="{E806C5A0-4F50-BF47-F400-5BBB4D915875}"/>
              </a:ext>
            </a:extLst>
          </p:cNvPr>
          <p:cNvSpPr txBox="1"/>
          <p:nvPr/>
        </p:nvSpPr>
        <p:spPr>
          <a:xfrm>
            <a:off x="585578" y="6152444"/>
            <a:ext cx="17116844" cy="1872179"/>
          </a:xfrm>
          <a:prstGeom prst="rect">
            <a:avLst/>
          </a:prstGeom>
        </p:spPr>
        <p:txBody>
          <a:bodyPr wrap="square" lIns="0" tIns="0" rIns="0" bIns="0" rtlCol="0" anchor="t">
            <a:spAutoFit/>
          </a:bodyPr>
          <a:lstStyle/>
          <a:p>
            <a:pPr algn="just">
              <a:lnSpc>
                <a:spcPct val="150000"/>
              </a:lnSpc>
            </a:pPr>
            <a:r>
              <a:rPr lang="en-US" sz="2800" dirty="0"/>
              <a:t>	The participants of this study are selected from key stakeholders directly involved in the use, management, and evaluation of the Heath Connect system. These include barangay health workers, health center administrators, patients or their guardians, IT support personnel, and the researchers themselves. 	</a:t>
            </a:r>
            <a:endParaRPr lang="en-PH" sz="2800" dirty="0"/>
          </a:p>
        </p:txBody>
      </p:sp>
    </p:spTree>
    <p:extLst>
      <p:ext uri="{BB962C8B-B14F-4D97-AF65-F5344CB8AC3E}">
        <p14:creationId xmlns:p14="http://schemas.microsoft.com/office/powerpoint/2010/main" val="312563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BC07AEB-9B8C-2078-29BA-4D719A67E7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304FC0-2021-75FD-2687-194176BC7F47}"/>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B9E4BC5B-2299-1E92-F2D1-C28DB7C5421D}"/>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A8181E3B-6EBA-AC4A-A959-5E338A723ED5}"/>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4FA27363-F4BA-3D33-CF08-6DE3957EC915}"/>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8</a:t>
            </a:r>
          </a:p>
        </p:txBody>
      </p:sp>
      <p:sp>
        <p:nvSpPr>
          <p:cNvPr id="6" name="TextBox 6">
            <a:extLst>
              <a:ext uri="{FF2B5EF4-FFF2-40B4-BE49-F238E27FC236}">
                <a16:creationId xmlns:a16="http://schemas.microsoft.com/office/drawing/2014/main" id="{0D63C82A-04B7-9593-F4B1-4F9C47E8CA47}"/>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PROTOTYPE</a:t>
            </a:r>
          </a:p>
        </p:txBody>
      </p:sp>
    </p:spTree>
    <p:extLst>
      <p:ext uri="{BB962C8B-B14F-4D97-AF65-F5344CB8AC3E}">
        <p14:creationId xmlns:p14="http://schemas.microsoft.com/office/powerpoint/2010/main" val="258314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439F054-C169-2EC1-3585-8E627E7AA6E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38E0659-BF42-45E4-4777-838CA5A7D67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9DCBDBC-BC71-C81C-7972-51F3A8A8884B}"/>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1026" name="Picture 2" descr="Open photo">
            <a:extLst>
              <a:ext uri="{FF2B5EF4-FFF2-40B4-BE49-F238E27FC236}">
                <a16:creationId xmlns:a16="http://schemas.microsoft.com/office/drawing/2014/main" id="{7A6DCA0D-C7F9-B226-7C62-314B5AE8B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562100"/>
            <a:ext cx="15011400" cy="844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41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54A496D-6698-7117-AB8B-64C63D07F18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BAD06C7-8D82-6AA7-EBE8-F78D99226D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C88833A-4542-DF1B-5F41-579B84C09FFD}"/>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2050" name="Picture 2" descr="Open photo">
            <a:extLst>
              <a:ext uri="{FF2B5EF4-FFF2-40B4-BE49-F238E27FC236}">
                <a16:creationId xmlns:a16="http://schemas.microsoft.com/office/drawing/2014/main" id="{2A03CE33-0B84-2F95-6464-DBD2BFDC5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90700"/>
            <a:ext cx="13792200" cy="775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37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E8CF497-D0A9-CDC7-6439-8E71AD69E47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434C45B-0E92-5F97-4D2E-F61A881E4C3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8F9F230-C24D-4100-8CBC-92941AC0D89A}"/>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3074" name="Picture 2" descr="Open photo">
            <a:extLst>
              <a:ext uri="{FF2B5EF4-FFF2-40B4-BE49-F238E27FC236}">
                <a16:creationId xmlns:a16="http://schemas.microsoft.com/office/drawing/2014/main" id="{7A4A96E7-4CD9-2D3A-F976-48AF1531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62100"/>
            <a:ext cx="14393333" cy="80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9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5E92022-F7C2-08B6-D207-2F49BF16871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B13D5EC-41E0-C6FA-24EF-AF933A8515B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6C06FE8-EFA6-A78C-3CCF-CE9398B5BD3F}"/>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4098" name="Picture 2" descr="Open photo">
            <a:extLst>
              <a:ext uri="{FF2B5EF4-FFF2-40B4-BE49-F238E27FC236}">
                <a16:creationId xmlns:a16="http://schemas.microsoft.com/office/drawing/2014/main" id="{F957DD69-B56A-E7B0-A83E-61CA29B0A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02692"/>
            <a:ext cx="14544691" cy="818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5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A041B1-4B68-6F2C-039B-E458FDCFE6A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FD3106-904C-4F42-0F85-41A17A49146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B0F87A5-43F8-E78E-D5A0-59440150F47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5122" name="Picture 2" descr="Open photo">
            <a:extLst>
              <a:ext uri="{FF2B5EF4-FFF2-40B4-BE49-F238E27FC236}">
                <a16:creationId xmlns:a16="http://schemas.microsoft.com/office/drawing/2014/main" id="{DADC524C-0F28-9B34-FA4A-7298A9B50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90700"/>
            <a:ext cx="14401800" cy="810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5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846092"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7659970" flipH="1">
            <a:off x="-4405597" y="1827538"/>
            <a:ext cx="9724808" cy="5488033"/>
          </a:xfrm>
          <a:custGeom>
            <a:avLst/>
            <a:gdLst/>
            <a:ahLst/>
            <a:cxnLst/>
            <a:rect l="l" t="t" r="r" b="b"/>
            <a:pathLst>
              <a:path w="9724808" h="5488033">
                <a:moveTo>
                  <a:pt x="9724807" y="0"/>
                </a:moveTo>
                <a:lnTo>
                  <a:pt x="0" y="0"/>
                </a:lnTo>
                <a:lnTo>
                  <a:pt x="0" y="5488033"/>
                </a:lnTo>
                <a:lnTo>
                  <a:pt x="9724807" y="5488033"/>
                </a:lnTo>
                <a:lnTo>
                  <a:pt x="972480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rot="-478046" flipH="1">
            <a:off x="12539810" y="5962821"/>
            <a:ext cx="9438980" cy="5326731"/>
          </a:xfrm>
          <a:custGeom>
            <a:avLst/>
            <a:gdLst/>
            <a:ahLst/>
            <a:cxnLst/>
            <a:rect l="l" t="t" r="r" b="b"/>
            <a:pathLst>
              <a:path w="9438980" h="5326731">
                <a:moveTo>
                  <a:pt x="9438980" y="0"/>
                </a:moveTo>
                <a:lnTo>
                  <a:pt x="0" y="0"/>
                </a:lnTo>
                <a:lnTo>
                  <a:pt x="0" y="5326731"/>
                </a:lnTo>
                <a:lnTo>
                  <a:pt x="9438980" y="5326731"/>
                </a:lnTo>
                <a:lnTo>
                  <a:pt x="94389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13744176" y="793536"/>
            <a:ext cx="3657600" cy="928434"/>
          </a:xfrm>
          <a:custGeom>
            <a:avLst/>
            <a:gdLst/>
            <a:ahLst/>
            <a:cxnLst/>
            <a:rect l="l" t="t" r="r" b="b"/>
            <a:pathLst>
              <a:path w="3657600" h="928434">
                <a:moveTo>
                  <a:pt x="0" y="0"/>
                </a:moveTo>
                <a:lnTo>
                  <a:pt x="3657600" y="0"/>
                </a:lnTo>
                <a:lnTo>
                  <a:pt x="3657600" y="928435"/>
                </a:lnTo>
                <a:lnTo>
                  <a:pt x="0" y="928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TextBox 6"/>
          <p:cNvSpPr txBox="1"/>
          <p:nvPr/>
        </p:nvSpPr>
        <p:spPr>
          <a:xfrm>
            <a:off x="1543665" y="3186398"/>
            <a:ext cx="11883700" cy="3801490"/>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6.   Generate reports such as;</a:t>
            </a:r>
          </a:p>
          <a:p>
            <a:pPr algn="just">
              <a:lnSpc>
                <a:spcPct val="150000"/>
              </a:lnSpc>
            </a:pPr>
            <a:r>
              <a:rPr lang="en-US" sz="2799" dirty="0">
                <a:solidFill>
                  <a:srgbClr val="372A28"/>
                </a:solidFill>
                <a:latin typeface="Nourd"/>
                <a:ea typeface="Nourd"/>
                <a:cs typeface="Nourd"/>
                <a:sym typeface="Nourd"/>
              </a:rPr>
              <a:t>        6.1.      List of appointments </a:t>
            </a:r>
          </a:p>
          <a:p>
            <a:pPr algn="just">
              <a:lnSpc>
                <a:spcPct val="150000"/>
              </a:lnSpc>
            </a:pPr>
            <a:r>
              <a:rPr lang="en-US" sz="2799" dirty="0">
                <a:solidFill>
                  <a:srgbClr val="372A28"/>
                </a:solidFill>
                <a:latin typeface="Nourd"/>
                <a:ea typeface="Nourd"/>
                <a:cs typeface="Nourd"/>
                <a:sym typeface="Nourd"/>
              </a:rPr>
              <a:t>        6.2.      List of patients </a:t>
            </a:r>
          </a:p>
          <a:p>
            <a:pPr algn="just">
              <a:lnSpc>
                <a:spcPct val="150000"/>
              </a:lnSpc>
            </a:pPr>
            <a:r>
              <a:rPr lang="en-US" sz="2799" dirty="0">
                <a:solidFill>
                  <a:srgbClr val="372A28"/>
                </a:solidFill>
                <a:latin typeface="Nourd"/>
                <a:ea typeface="Nourd"/>
                <a:cs typeface="Nourd"/>
                <a:sym typeface="Nourd"/>
              </a:rPr>
              <a:t>        6.3.      Patient’s medical record </a:t>
            </a:r>
          </a:p>
          <a:p>
            <a:pPr algn="just">
              <a:lnSpc>
                <a:spcPct val="150000"/>
              </a:lnSpc>
            </a:pPr>
            <a:r>
              <a:rPr lang="en-US" sz="2799" dirty="0">
                <a:solidFill>
                  <a:srgbClr val="372A28"/>
                </a:solidFill>
                <a:latin typeface="Nourd"/>
                <a:ea typeface="Nourd"/>
                <a:cs typeface="Nourd"/>
                <a:sym typeface="Nourd"/>
              </a:rPr>
              <a:t>        6.4.      Appointment Slip </a:t>
            </a:r>
          </a:p>
          <a:p>
            <a:pPr algn="just">
              <a:lnSpc>
                <a:spcPct val="150000"/>
              </a:lnSpc>
            </a:pPr>
            <a:endParaRPr lang="en-US" sz="2799" dirty="0">
              <a:solidFill>
                <a:srgbClr val="372A28"/>
              </a:solidFill>
              <a:latin typeface="Nourd"/>
              <a:ea typeface="Nourd"/>
              <a:cs typeface="Nourd"/>
              <a:sym typeface="Nourd"/>
            </a:endParaRPr>
          </a:p>
        </p:txBody>
      </p:sp>
      <p:sp>
        <p:nvSpPr>
          <p:cNvPr id="7" name="TextBox 9">
            <a:extLst>
              <a:ext uri="{FF2B5EF4-FFF2-40B4-BE49-F238E27FC236}">
                <a16:creationId xmlns:a16="http://schemas.microsoft.com/office/drawing/2014/main" id="{4BB3D0C4-B6A0-42E7-340F-123434A734FC}"/>
              </a:ext>
            </a:extLst>
          </p:cNvPr>
          <p:cNvSpPr txBox="1"/>
          <p:nvPr/>
        </p:nvSpPr>
        <p:spPr>
          <a:xfrm>
            <a:off x="1543665" y="1145825"/>
            <a:ext cx="11883700" cy="2509213"/>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5.   Provide a data dashboard with graphical presentation to track; </a:t>
            </a:r>
          </a:p>
          <a:p>
            <a:pPr algn="just">
              <a:lnSpc>
                <a:spcPct val="150000"/>
              </a:lnSpc>
            </a:pPr>
            <a:r>
              <a:rPr lang="en-US" sz="2799" dirty="0">
                <a:solidFill>
                  <a:srgbClr val="372A28"/>
                </a:solidFill>
                <a:latin typeface="Nourd"/>
                <a:ea typeface="Nourd"/>
                <a:cs typeface="Nourd"/>
                <a:sym typeface="Nourd"/>
              </a:rPr>
              <a:t>       5.1.      Total number of appointments Day/ Week/ Month </a:t>
            </a:r>
          </a:p>
          <a:p>
            <a:pPr algn="just">
              <a:lnSpc>
                <a:spcPct val="150000"/>
              </a:lnSpc>
            </a:pPr>
            <a:r>
              <a:rPr lang="en-US" sz="2799" dirty="0">
                <a:solidFill>
                  <a:srgbClr val="372A28"/>
                </a:solidFill>
                <a:latin typeface="Nourd"/>
                <a:ea typeface="Nourd"/>
                <a:cs typeface="Nourd"/>
                <a:sym typeface="Nourd"/>
              </a:rPr>
              <a:t>       5.2.      Number of patients Day/ Week/ Month </a:t>
            </a:r>
          </a:p>
          <a:p>
            <a:pPr algn="just">
              <a:lnSpc>
                <a:spcPct val="150000"/>
              </a:lnSpc>
            </a:pPr>
            <a:r>
              <a:rPr lang="en-US" sz="2799" dirty="0">
                <a:solidFill>
                  <a:srgbClr val="372A28"/>
                </a:solidFill>
                <a:latin typeface="Nourd"/>
                <a:ea typeface="Nourd"/>
                <a:cs typeface="Nourd"/>
                <a:sym typeface="Nourd"/>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5ABA385-DBCF-618F-A9BE-80B329362F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9BF7BE-BA19-7327-498C-CEA04992B5BC}"/>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FA55DC8A-7E69-14AB-8E7E-F93710020B40}"/>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8C8B1FF6-DA19-F638-3FA5-AAA2C6925D6A}"/>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D00C52C7-4A5E-7844-A88E-82AAD0752CC5}"/>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9</a:t>
            </a:r>
          </a:p>
        </p:txBody>
      </p:sp>
      <p:sp>
        <p:nvSpPr>
          <p:cNvPr id="6" name="TextBox 6">
            <a:extLst>
              <a:ext uri="{FF2B5EF4-FFF2-40B4-BE49-F238E27FC236}">
                <a16:creationId xmlns:a16="http://schemas.microsoft.com/office/drawing/2014/main" id="{907C1CFE-B7A2-9095-C345-5BB0F1ABAF6E}"/>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LOGIN PAGE</a:t>
            </a:r>
          </a:p>
        </p:txBody>
      </p:sp>
    </p:spTree>
    <p:extLst>
      <p:ext uri="{BB962C8B-B14F-4D97-AF65-F5344CB8AC3E}">
        <p14:creationId xmlns:p14="http://schemas.microsoft.com/office/powerpoint/2010/main" val="405482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D8CF80F-4A61-10D6-120A-5332F620A31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C74BC8A-7FC9-A03C-5384-765544FD17E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CE6611C-FC23-31C3-C57B-304ACB8076AF}"/>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6146" name="Picture 2" descr="Open photo">
            <a:extLst>
              <a:ext uri="{FF2B5EF4-FFF2-40B4-BE49-F238E27FC236}">
                <a16:creationId xmlns:a16="http://schemas.microsoft.com/office/drawing/2014/main" id="{C10D583E-A649-E842-4336-EE1FAE919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47812"/>
            <a:ext cx="14655800" cy="824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32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20FF6D1-BE12-2931-5C4A-820EBD0E305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8B30BC8-16C7-E20A-9186-978E709158F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2BECB3F-6597-46A6-A764-832F7A3A005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7170" name="Picture 2">
            <a:extLst>
              <a:ext uri="{FF2B5EF4-FFF2-40B4-BE49-F238E27FC236}">
                <a16:creationId xmlns:a16="http://schemas.microsoft.com/office/drawing/2014/main" id="{B8FA04CC-7F8D-9DE9-1C63-603B7AD14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47800" y="1640193"/>
            <a:ext cx="13792200" cy="775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75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A469CA8-4CEA-4724-876A-6B9AF496938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AD0285E-DC5D-06C4-B7C0-6D6392F8CB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9946D378-97A7-90BB-D533-F6DA6F0F83F0}"/>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8194" name="Picture 2">
            <a:extLst>
              <a:ext uri="{FF2B5EF4-FFF2-40B4-BE49-F238E27FC236}">
                <a16:creationId xmlns:a16="http://schemas.microsoft.com/office/drawing/2014/main" id="{FF7DE9C7-2522-AF86-4682-B7A25E7D0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14400" y="1716540"/>
            <a:ext cx="14859000" cy="835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2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06372DC-0F4A-FDAF-D256-D4F60064B94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E3713BD-E78B-DF29-5969-43C745A3D9E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C4812CA-BC7C-3608-4B55-EE0A43ECBAA7}"/>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8194" name="Picture 2">
            <a:extLst>
              <a:ext uri="{FF2B5EF4-FFF2-40B4-BE49-F238E27FC236}">
                <a16:creationId xmlns:a16="http://schemas.microsoft.com/office/drawing/2014/main" id="{DB5FA274-5035-170A-AD3D-1FB2AE7E6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14400" y="1716540"/>
            <a:ext cx="14858999" cy="835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6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979CCE3-1867-6DB1-4DA7-8C3180522A4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D5DC622-28B9-B802-5252-AD7C79DFA3F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3784ACA-CF32-23C5-9AB9-484EB98DFCC7}"/>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9218" name="Picture 2">
            <a:extLst>
              <a:ext uri="{FF2B5EF4-FFF2-40B4-BE49-F238E27FC236}">
                <a16:creationId xmlns:a16="http://schemas.microsoft.com/office/drawing/2014/main" id="{949A6FAE-499E-7D2F-81FF-470EF6915A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71600" y="1716502"/>
            <a:ext cx="14588067" cy="820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79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45597AA-9AFD-0776-7FAC-B316590090E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1E80D0F-14C5-F427-710C-C2B53E66EC3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5B615BB-A7DB-DD75-0977-6ABA221153B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0242" name="Picture 2">
            <a:extLst>
              <a:ext uri="{FF2B5EF4-FFF2-40B4-BE49-F238E27FC236}">
                <a16:creationId xmlns:a16="http://schemas.microsoft.com/office/drawing/2014/main" id="{7A4D0743-E4CF-DD9E-A539-2FAD51003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71600" y="1692664"/>
            <a:ext cx="14401800" cy="809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6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42B302B-B77C-B258-8723-4DF254926F3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088E109-4DFF-8D73-54B9-6CAB622CC4C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573D264-E34B-6D46-CD4E-B044B7954D1D}"/>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0242" name="Picture 2">
            <a:extLst>
              <a:ext uri="{FF2B5EF4-FFF2-40B4-BE49-F238E27FC236}">
                <a16:creationId xmlns:a16="http://schemas.microsoft.com/office/drawing/2014/main" id="{4D031F5E-D526-06A7-6B4B-1346E7D2D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371601" y="1692664"/>
            <a:ext cx="14401798" cy="809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42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EA3B8C6-08F2-DFB8-3870-8E298DC953D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31257FC-3FBE-BB08-1A6C-04BD154B7FB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D465AD3-909A-A12E-E327-75F6A5D6BF56}"/>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1266" name="Picture 2">
            <a:extLst>
              <a:ext uri="{FF2B5EF4-FFF2-40B4-BE49-F238E27FC236}">
                <a16:creationId xmlns:a16="http://schemas.microsoft.com/office/drawing/2014/main" id="{71C2F0C9-2739-1255-3114-FC3B3452B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95400" y="1716471"/>
            <a:ext cx="14359467" cy="807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824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FCA97CA-CD20-FD0C-46E0-E4D178F1CAF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BA096AF-E175-62D4-F6AE-98A2D2C51A9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7242E79-26E1-40BF-47A1-CF46E6168F4A}"/>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2290" name="Picture 2">
            <a:extLst>
              <a:ext uri="{FF2B5EF4-FFF2-40B4-BE49-F238E27FC236}">
                <a16:creationId xmlns:a16="http://schemas.microsoft.com/office/drawing/2014/main" id="{0F991E07-3204-5B8B-AD8E-F6A15C00C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90600" y="1564155"/>
            <a:ext cx="14969067" cy="84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5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BE8FB1B-15FC-2ECF-C8D0-FA54F520DC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7CA97F-EEEB-CAA3-BE39-20BA36F29609}"/>
              </a:ext>
            </a:extLst>
          </p:cNvPr>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6F7F8845-A2CA-D3FE-333C-62406F695978}"/>
              </a:ext>
            </a:extLst>
          </p:cNvPr>
          <p:cNvSpPr/>
          <p:nvPr/>
        </p:nvSpPr>
        <p:spPr>
          <a:xfrm rot="-6326043">
            <a:off x="11448873" y="2406304"/>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66CA7FC9-A3C9-E1CC-9729-928BDFB89694}"/>
              </a:ext>
            </a:extLst>
          </p:cNvPr>
          <p:cNvSpPr txBox="1"/>
          <p:nvPr/>
        </p:nvSpPr>
        <p:spPr>
          <a:xfrm>
            <a:off x="4800600" y="656001"/>
            <a:ext cx="11391550"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SIGNIFICANCE OF THE STUDY</a:t>
            </a:r>
          </a:p>
        </p:txBody>
      </p:sp>
      <p:sp>
        <p:nvSpPr>
          <p:cNvPr id="5" name="TextBox 5">
            <a:extLst>
              <a:ext uri="{FF2B5EF4-FFF2-40B4-BE49-F238E27FC236}">
                <a16:creationId xmlns:a16="http://schemas.microsoft.com/office/drawing/2014/main" id="{572F2F70-510C-D702-CF50-9BF7C35BA2C5}"/>
              </a:ext>
            </a:extLst>
          </p:cNvPr>
          <p:cNvSpPr txBox="1"/>
          <p:nvPr/>
        </p:nvSpPr>
        <p:spPr>
          <a:xfrm>
            <a:off x="471139" y="2463471"/>
            <a:ext cx="15872532" cy="2667012"/>
          </a:xfrm>
          <a:prstGeom prst="rect">
            <a:avLst/>
          </a:prstGeom>
        </p:spPr>
        <p:txBody>
          <a:bodyPr wrap="square" lIns="0" tIns="0" rIns="0" bIns="0" rtlCol="0" anchor="t">
            <a:spAutoFit/>
          </a:bodyPr>
          <a:lstStyle/>
          <a:p>
            <a:pPr algn="just">
              <a:lnSpc>
                <a:spcPts val="3499"/>
              </a:lnSpc>
            </a:pPr>
            <a:r>
              <a:rPr lang="en-PH" sz="2800" b="1" dirty="0"/>
              <a:t>The Barangay Health Center </a:t>
            </a:r>
          </a:p>
          <a:p>
            <a:pPr marL="457200" indent="-457200" algn="just">
              <a:lnSpc>
                <a:spcPts val="3499"/>
              </a:lnSpc>
              <a:buFont typeface="Arial" panose="020B0604020202020204" pitchFamily="34" charset="0"/>
              <a:buChar char="•"/>
            </a:pPr>
            <a:r>
              <a:rPr lang="en-PH" sz="2800" b="1" dirty="0"/>
              <a:t> </a:t>
            </a:r>
            <a:r>
              <a:rPr lang="en-US" sz="2800" dirty="0"/>
              <a:t>Implementing Health Connect streamlines operations by replacing paper logs with a unified dashboard that tracks appointments and patient flow, enabling smarter resource allocation and early bottleneck detection. Automated reminders reduce no-shows, while upfront challenges like setup costs and connectivity can be managed with contingency planning to ensure lasting efficiency.</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7" name="TextBox 5">
            <a:extLst>
              <a:ext uri="{FF2B5EF4-FFF2-40B4-BE49-F238E27FC236}">
                <a16:creationId xmlns:a16="http://schemas.microsoft.com/office/drawing/2014/main" id="{EB08F6D1-8C6C-84E4-9EEC-317998FA244B}"/>
              </a:ext>
            </a:extLst>
          </p:cNvPr>
          <p:cNvSpPr txBox="1"/>
          <p:nvPr/>
        </p:nvSpPr>
        <p:spPr>
          <a:xfrm>
            <a:off x="471139" y="4914900"/>
            <a:ext cx="15872532" cy="1776064"/>
          </a:xfrm>
          <a:prstGeom prst="rect">
            <a:avLst/>
          </a:prstGeom>
        </p:spPr>
        <p:txBody>
          <a:bodyPr wrap="square" lIns="0" tIns="0" rIns="0" bIns="0" rtlCol="0" anchor="t">
            <a:spAutoFit/>
          </a:bodyPr>
          <a:lstStyle/>
          <a:p>
            <a:pPr algn="just">
              <a:lnSpc>
                <a:spcPts val="3499"/>
              </a:lnSpc>
            </a:pPr>
            <a:r>
              <a:rPr lang="en-PH" sz="2800" b="1" dirty="0"/>
              <a:t>The Barangay Health Workers </a:t>
            </a:r>
          </a:p>
          <a:p>
            <a:pPr marL="457200" indent="-457200" algn="just">
              <a:lnSpc>
                <a:spcPts val="3499"/>
              </a:lnSpc>
              <a:buFont typeface="Arial" panose="020B0604020202020204" pitchFamily="34" charset="0"/>
              <a:buChar char="•"/>
            </a:pPr>
            <a:r>
              <a:rPr lang="en-US" sz="2800" dirty="0"/>
              <a:t>Health Connect reduces admin tasks for health workers by digitizing patient records and immunization tracking, freeing time for care. Features like improve follow-up, but successful adoption needs training, support, and a rollout plan with guides and peer mentoring to build confidence.</a:t>
            </a:r>
            <a:endParaRPr lang="en-US" sz="2799" dirty="0">
              <a:solidFill>
                <a:srgbClr val="372A28"/>
              </a:solidFill>
              <a:latin typeface="Nourd"/>
              <a:ea typeface="Nourd"/>
              <a:cs typeface="Nourd"/>
              <a:sym typeface="Nourd"/>
            </a:endParaRPr>
          </a:p>
        </p:txBody>
      </p:sp>
      <p:sp>
        <p:nvSpPr>
          <p:cNvPr id="8" name="TextBox 7">
            <a:extLst>
              <a:ext uri="{FF2B5EF4-FFF2-40B4-BE49-F238E27FC236}">
                <a16:creationId xmlns:a16="http://schemas.microsoft.com/office/drawing/2014/main" id="{28F81DC7-8981-D4DC-1899-D16414803AFD}"/>
              </a:ext>
            </a:extLst>
          </p:cNvPr>
          <p:cNvSpPr txBox="1"/>
          <p:nvPr/>
        </p:nvSpPr>
        <p:spPr>
          <a:xfrm>
            <a:off x="471139" y="6896100"/>
            <a:ext cx="15872532" cy="2010422"/>
          </a:xfrm>
          <a:prstGeom prst="rect">
            <a:avLst/>
          </a:prstGeom>
        </p:spPr>
        <p:txBody>
          <a:bodyPr wrap="square" lIns="0" tIns="0" rIns="0" bIns="0" rtlCol="0" anchor="t">
            <a:spAutoFit/>
          </a:bodyPr>
          <a:lstStyle/>
          <a:p>
            <a:pPr algn="just">
              <a:lnSpc>
                <a:spcPts val="3499"/>
              </a:lnSpc>
            </a:pPr>
            <a:r>
              <a:rPr lang="en-US" sz="2800" b="1" dirty="0"/>
              <a:t>The Patients</a:t>
            </a:r>
          </a:p>
          <a:p>
            <a:pPr marL="285750" indent="-285750">
              <a:buFont typeface="Arial" panose="020B0604020202020204" pitchFamily="34" charset="0"/>
              <a:buChar char="•"/>
            </a:pPr>
            <a:r>
              <a:rPr lang="en-US" sz="2800" dirty="0"/>
              <a:t>Patients benefit from easier scheduling, reminders. To ensure inclusivity, fallback options like SMS and phone calls, plus user education, are key for those with limited digital access.</a:t>
            </a:r>
            <a:br>
              <a:rPr lang="en-PH" b="1" dirty="0"/>
            </a:br>
            <a:r>
              <a:rPr lang="en-PH" b="1" dirty="0"/>
              <a:t> </a:t>
            </a:r>
            <a:endParaRPr lang="en-PH" dirty="0"/>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284162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9D7FB56-A66F-7BE8-135C-872234C9AC2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69EC0C9-B58B-0BFB-6BFE-1AA882D2B3F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E6E3969-B462-E7FF-C3F0-EB74CD8DB05E}"/>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2290" name="Picture 2">
            <a:extLst>
              <a:ext uri="{FF2B5EF4-FFF2-40B4-BE49-F238E27FC236}">
                <a16:creationId xmlns:a16="http://schemas.microsoft.com/office/drawing/2014/main" id="{54ED62F5-8633-5781-2F53-8693D30EB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90601" y="1564155"/>
            <a:ext cx="14969065" cy="841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719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5AB3520-8E98-2C33-30E1-49BAB6B18F5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FCEC358-6137-B89A-885C-05955BA0602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9D50AEC-D254-D22D-0EBD-A9D9379A1611}"/>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3314" name="Picture 2">
            <a:extLst>
              <a:ext uri="{FF2B5EF4-FFF2-40B4-BE49-F238E27FC236}">
                <a16:creationId xmlns:a16="http://schemas.microsoft.com/office/drawing/2014/main" id="{8DD3761A-094D-0CC9-6F49-EDE879486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95400" y="1584100"/>
            <a:ext cx="14554200" cy="818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98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CB84C0D-10B2-589F-9C27-6965B378366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F7F2B90-DB7E-719E-228B-5B5FB5D3DD8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DF06538-0C35-CDDD-74BE-2B5D27DA986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4338" name="Picture 2">
            <a:extLst>
              <a:ext uri="{FF2B5EF4-FFF2-40B4-BE49-F238E27FC236}">
                <a16:creationId xmlns:a16="http://schemas.microsoft.com/office/drawing/2014/main" id="{A89931EF-8F72-1AAC-76C7-B02F0A36E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95400" y="1640267"/>
            <a:ext cx="14325600" cy="805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75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80887B5-C99D-CCDE-280A-335A2B2507C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3A34F66-1B75-75FB-6184-3170739E732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72B1DB1-D729-937B-A449-F324D5B0A0F4}"/>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4338" name="Picture 2">
            <a:extLst>
              <a:ext uri="{FF2B5EF4-FFF2-40B4-BE49-F238E27FC236}">
                <a16:creationId xmlns:a16="http://schemas.microsoft.com/office/drawing/2014/main" id="{FD1A9160-FF2A-60BB-16D2-C8843EC8A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95400" y="1640267"/>
            <a:ext cx="14325599" cy="805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39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75251B0-9EEA-1BE5-6B36-D4D9F7610F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0AA05E-4767-860C-95EA-8EA3BAA61307}"/>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874BF3E5-DB93-247E-D35E-324C1CFBAB03}"/>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6586BFF8-04A3-D0AB-7CD3-51167E520F0B}"/>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E954C790-20C8-6C4B-52A1-17D119D79CE3}"/>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10</a:t>
            </a:r>
          </a:p>
        </p:txBody>
      </p:sp>
      <p:sp>
        <p:nvSpPr>
          <p:cNvPr id="6" name="TextBox 6">
            <a:extLst>
              <a:ext uri="{FF2B5EF4-FFF2-40B4-BE49-F238E27FC236}">
                <a16:creationId xmlns:a16="http://schemas.microsoft.com/office/drawing/2014/main" id="{1F2E8BBE-8843-3FF8-0870-3DEBE4C81D76}"/>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REGISTER</a:t>
            </a:r>
          </a:p>
        </p:txBody>
      </p:sp>
    </p:spTree>
    <p:extLst>
      <p:ext uri="{BB962C8B-B14F-4D97-AF65-F5344CB8AC3E}">
        <p14:creationId xmlns:p14="http://schemas.microsoft.com/office/powerpoint/2010/main" val="859034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E7B8383-785C-6A78-AA13-249C3BC6A1A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92C520A-FD9E-FBF4-2C09-7161364531D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DD68210-511E-0FEF-0388-7C55D78D25E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REGISTER PAGE;</a:t>
            </a:r>
          </a:p>
        </p:txBody>
      </p:sp>
      <p:pic>
        <p:nvPicPr>
          <p:cNvPr id="15362" name="Picture 2">
            <a:extLst>
              <a:ext uri="{FF2B5EF4-FFF2-40B4-BE49-F238E27FC236}">
                <a16:creationId xmlns:a16="http://schemas.microsoft.com/office/drawing/2014/main" id="{E039DFE3-EF70-68D1-5FD3-E24A9B2D2F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524000" y="1640220"/>
            <a:ext cx="13986933" cy="786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409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451DB04-53F3-708E-2562-6D7C14F89E3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8E6D77D-1CB8-7152-6007-A8BE02CD3E12}"/>
              </a:ext>
            </a:extLst>
          </p:cNvPr>
          <p:cNvSpPr/>
          <p:nvPr/>
        </p:nvSpPr>
        <p:spPr>
          <a:xfrm rot="-6326043">
            <a:off x="12133792" y="304425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B5A7B88-AFC5-8B3D-07A1-80CFDC47AB3C}"/>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REGISTER PAGE;</a:t>
            </a:r>
          </a:p>
        </p:txBody>
      </p:sp>
      <p:pic>
        <p:nvPicPr>
          <p:cNvPr id="16386" name="Picture 2">
            <a:extLst>
              <a:ext uri="{FF2B5EF4-FFF2-40B4-BE49-F238E27FC236}">
                <a16:creationId xmlns:a16="http://schemas.microsoft.com/office/drawing/2014/main" id="{7E7D21DC-3FE0-75CB-FAEA-3F1163EEC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47800" y="1411616"/>
            <a:ext cx="13953065" cy="784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32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7C9AC9F-3B72-5F9A-F5BD-DDB5BA746C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EE5066-AF7E-DEE9-1072-3812D59B7011}"/>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53F24B71-9E9D-8459-6DD0-84B0F0736E70}"/>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6C3952D9-CCE5-244F-90BA-B4EA75AF004D}"/>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324E2659-E058-8FE9-0518-A24A64E2E712}"/>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11</a:t>
            </a:r>
          </a:p>
        </p:txBody>
      </p:sp>
      <p:sp>
        <p:nvSpPr>
          <p:cNvPr id="6" name="TextBox 6">
            <a:extLst>
              <a:ext uri="{FF2B5EF4-FFF2-40B4-BE49-F238E27FC236}">
                <a16:creationId xmlns:a16="http://schemas.microsoft.com/office/drawing/2014/main" id="{8C1101D7-F3FC-E446-27B8-CD20DF7CD1B3}"/>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ADMIN PAGE</a:t>
            </a:r>
          </a:p>
        </p:txBody>
      </p:sp>
    </p:spTree>
    <p:extLst>
      <p:ext uri="{BB962C8B-B14F-4D97-AF65-F5344CB8AC3E}">
        <p14:creationId xmlns:p14="http://schemas.microsoft.com/office/powerpoint/2010/main" val="1082261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A6207C8-2246-3D63-4DB8-AA3BBCE4749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7F06732-5072-9A9D-AAEE-45670902A43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DA35CDA-61E0-606A-2AEF-EA9773C4FA4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7410" name="Picture 2" descr="Open photo">
            <a:extLst>
              <a:ext uri="{FF2B5EF4-FFF2-40B4-BE49-F238E27FC236}">
                <a16:creationId xmlns:a16="http://schemas.microsoft.com/office/drawing/2014/main" id="{2304978D-1ECF-F8DB-AF72-9FE03A1AD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533" y="1585913"/>
            <a:ext cx="14588067" cy="820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65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1F5E8C5-3CAD-C91C-3A89-3E18387980A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569F3F-7F5D-1602-4C30-9319A6E984B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3C8AE07-9CFD-C7E2-23A9-BBD30D1593B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8434" name="Picture 2" descr="Open photo">
            <a:extLst>
              <a:ext uri="{FF2B5EF4-FFF2-40B4-BE49-F238E27FC236}">
                <a16:creationId xmlns:a16="http://schemas.microsoft.com/office/drawing/2014/main" id="{372E12F3-08E6-3D9B-CBD4-05BFD5253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24012"/>
            <a:ext cx="14520333" cy="816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8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D2A684C-8C19-77B7-7F58-599A72C6DC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BFEA8F-858F-0EF6-4782-6E714CEB4C70}"/>
              </a:ext>
            </a:extLst>
          </p:cNvPr>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5618557A-A1C4-621E-3E20-D2A564808F39}"/>
              </a:ext>
            </a:extLst>
          </p:cNvPr>
          <p:cNvSpPr/>
          <p:nvPr/>
        </p:nvSpPr>
        <p:spPr>
          <a:xfrm rot="-6326043">
            <a:off x="11752792" y="2461466"/>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46684797-A148-4E9E-8E3C-5A52B2789C24}"/>
              </a:ext>
            </a:extLst>
          </p:cNvPr>
          <p:cNvSpPr txBox="1"/>
          <p:nvPr/>
        </p:nvSpPr>
        <p:spPr>
          <a:xfrm>
            <a:off x="486379" y="1978557"/>
            <a:ext cx="15872532" cy="2164310"/>
          </a:xfrm>
          <a:prstGeom prst="rect">
            <a:avLst/>
          </a:prstGeom>
        </p:spPr>
        <p:txBody>
          <a:bodyPr wrap="square" lIns="0" tIns="0" rIns="0" bIns="0" rtlCol="0" anchor="t">
            <a:spAutoFit/>
          </a:bodyPr>
          <a:lstStyle/>
          <a:p>
            <a:pPr algn="just">
              <a:lnSpc>
                <a:spcPts val="3499"/>
              </a:lnSpc>
            </a:pPr>
            <a:r>
              <a:rPr lang="en-PH" sz="2800" b="1" dirty="0"/>
              <a:t>The Researcher  </a:t>
            </a:r>
          </a:p>
          <a:p>
            <a:pPr marL="457200" indent="-457200" algn="just">
              <a:buFont typeface="Arial" panose="020B0604020202020204" pitchFamily="34" charset="0"/>
              <a:buChar char="•"/>
            </a:pPr>
            <a:r>
              <a:rPr lang="en-US" sz="2800" dirty="0"/>
              <a:t>Studying Health Connect in barangays offers insights into mobile health adoption, highlighting usability, impact, and challenges in low-resource settings. Evaluating features, access, and training helps refine future rollouts, with findings guiding other communities through case studies and practical lessons.</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6" name="TextBox 5">
            <a:extLst>
              <a:ext uri="{FF2B5EF4-FFF2-40B4-BE49-F238E27FC236}">
                <a16:creationId xmlns:a16="http://schemas.microsoft.com/office/drawing/2014/main" id="{625D4EDC-7066-D88F-7514-00E6FEEA8907}"/>
              </a:ext>
            </a:extLst>
          </p:cNvPr>
          <p:cNvSpPr txBox="1"/>
          <p:nvPr/>
        </p:nvSpPr>
        <p:spPr>
          <a:xfrm>
            <a:off x="304800" y="5829300"/>
            <a:ext cx="15872532" cy="2218171"/>
          </a:xfrm>
          <a:prstGeom prst="rect">
            <a:avLst/>
          </a:prstGeom>
        </p:spPr>
        <p:txBody>
          <a:bodyPr wrap="square" lIns="0" tIns="0" rIns="0" bIns="0" rtlCol="0" anchor="t">
            <a:spAutoFit/>
          </a:bodyPr>
          <a:lstStyle/>
          <a:p>
            <a:pPr algn="just">
              <a:lnSpc>
                <a:spcPts val="3499"/>
              </a:lnSpc>
            </a:pPr>
            <a:r>
              <a:rPr lang="en-PH" sz="2800" b="1" dirty="0"/>
              <a:t>The IT Developers and System Maintainers </a:t>
            </a:r>
          </a:p>
          <a:p>
            <a:pPr marL="457200" indent="-457200" algn="just">
              <a:lnSpc>
                <a:spcPts val="3499"/>
              </a:lnSpc>
              <a:buFont typeface="Arial" panose="020B0604020202020204" pitchFamily="34" charset="0"/>
              <a:buChar char="•"/>
            </a:pPr>
            <a:r>
              <a:rPr lang="en-US" sz="2800" dirty="0"/>
              <a:t>Studying Health Connect in barangays offers insights into mobile health adoption, highlighting usability, impact, and challenges in low-resource settings. Evaluating features, access, and training helps refine future rollouts, with findings guiding other communities through case studies and practical lessons.</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7" name="TextBox 6">
            <a:extLst>
              <a:ext uri="{FF2B5EF4-FFF2-40B4-BE49-F238E27FC236}">
                <a16:creationId xmlns:a16="http://schemas.microsoft.com/office/drawing/2014/main" id="{78F1AAAD-94C4-AC82-1C84-F34BBABB32D9}"/>
              </a:ext>
            </a:extLst>
          </p:cNvPr>
          <p:cNvSpPr txBox="1"/>
          <p:nvPr/>
        </p:nvSpPr>
        <p:spPr>
          <a:xfrm>
            <a:off x="486379" y="3854879"/>
            <a:ext cx="15872532" cy="1723549"/>
          </a:xfrm>
          <a:prstGeom prst="rect">
            <a:avLst/>
          </a:prstGeom>
        </p:spPr>
        <p:txBody>
          <a:bodyPr wrap="square" lIns="0" tIns="0" rIns="0" bIns="0" rtlCol="0" anchor="t">
            <a:spAutoFit/>
          </a:bodyPr>
          <a:lstStyle/>
          <a:p>
            <a:pPr algn="just"/>
            <a:r>
              <a:rPr lang="en-US" sz="2800" b="1" dirty="0"/>
              <a:t>The Community and Policymaker </a:t>
            </a:r>
          </a:p>
          <a:p>
            <a:pPr marL="457200" indent="-457200" algn="just">
              <a:buFont typeface="Arial" panose="020B0604020202020204" pitchFamily="34" charset="0"/>
              <a:buChar char="•"/>
            </a:pPr>
            <a:r>
              <a:rPr lang="en-US" sz="2800" dirty="0"/>
              <a:t>A successful Health Connect model in Barangay </a:t>
            </a:r>
            <a:r>
              <a:rPr lang="en-US" sz="2800" dirty="0" err="1"/>
              <a:t>Poblacion</a:t>
            </a:r>
            <a:r>
              <a:rPr lang="en-US" sz="2800" dirty="0"/>
              <a:t> Pres. Quirino can guide policy on digital health investments, showing improved care and resource use. It offers leaders a blueprint for tech-driven primary care, while raising key issues like digital access, data privacy, and long-term sustainability.</a:t>
            </a:r>
            <a:endParaRPr lang="en-US" sz="2799" dirty="0">
              <a:solidFill>
                <a:srgbClr val="372A28"/>
              </a:solidFill>
              <a:latin typeface="Nourd"/>
              <a:ea typeface="Nourd"/>
              <a:cs typeface="Nourd"/>
              <a:sym typeface="Nourd"/>
            </a:endParaRPr>
          </a:p>
        </p:txBody>
      </p:sp>
      <p:sp>
        <p:nvSpPr>
          <p:cNvPr id="4" name="TextBox 3">
            <a:extLst>
              <a:ext uri="{FF2B5EF4-FFF2-40B4-BE49-F238E27FC236}">
                <a16:creationId xmlns:a16="http://schemas.microsoft.com/office/drawing/2014/main" id="{4498B63A-2DAE-5019-6F98-94CC0BB2001B}"/>
              </a:ext>
            </a:extLst>
          </p:cNvPr>
          <p:cNvSpPr txBox="1"/>
          <p:nvPr/>
        </p:nvSpPr>
        <p:spPr>
          <a:xfrm>
            <a:off x="304800" y="7696640"/>
            <a:ext cx="15872532" cy="1776064"/>
          </a:xfrm>
          <a:prstGeom prst="rect">
            <a:avLst/>
          </a:prstGeom>
        </p:spPr>
        <p:txBody>
          <a:bodyPr wrap="square" lIns="0" tIns="0" rIns="0" bIns="0" rtlCol="0" anchor="t">
            <a:spAutoFit/>
          </a:bodyPr>
          <a:lstStyle/>
          <a:p>
            <a:pPr algn="just">
              <a:lnSpc>
                <a:spcPts val="3499"/>
              </a:lnSpc>
            </a:pPr>
            <a:r>
              <a:rPr lang="en-PH" sz="2800" b="1" dirty="0"/>
              <a:t>The Educators and Students </a:t>
            </a:r>
          </a:p>
          <a:p>
            <a:pPr marL="457200" indent="-457200" algn="just">
              <a:lnSpc>
                <a:spcPts val="3499"/>
              </a:lnSpc>
              <a:buFont typeface="Arial" panose="020B0604020202020204" pitchFamily="34" charset="0"/>
              <a:buChar char="•"/>
            </a:pPr>
            <a:r>
              <a:rPr lang="en-US" sz="2800" dirty="0"/>
              <a:t>Health Connect offers IT and public health students a real-world example of interdisciplinary collaboration, covering design, deployment, and evaluation of community digital solutions. It enriches learning with practical insights into ethics, accessibility, and sustainability beyond textbooks.</a:t>
            </a: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1101960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AB3734B-2727-F712-975F-BB8376F6949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2CF0412-9563-A108-3D08-B60CDB288F3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2F439A4-D5DD-F80A-0DB6-FD25F45787C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9458" name="Picture 2" descr="Open photo">
            <a:extLst>
              <a:ext uri="{FF2B5EF4-FFF2-40B4-BE49-F238E27FC236}">
                <a16:creationId xmlns:a16="http://schemas.microsoft.com/office/drawing/2014/main" id="{9F67CCDD-A7F0-94A6-1CD8-D01EFBD07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6933" y="1671638"/>
            <a:ext cx="14029267" cy="78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4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14D082B-B89D-A1DA-4BF0-8BFE4F75820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5BEBBE-055A-6D04-C899-876645DC52B7}"/>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04111CC-DD52-8B0E-1248-DBA270E63CD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0482" name="Picture 2" descr="Open photo">
            <a:extLst>
              <a:ext uri="{FF2B5EF4-FFF2-40B4-BE49-F238E27FC236}">
                <a16:creationId xmlns:a16="http://schemas.microsoft.com/office/drawing/2014/main" id="{1103DD1B-4AE0-C2F1-3E3A-FEF341151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38300"/>
            <a:ext cx="14029267" cy="78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70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E345A03-3572-3A36-FDC1-F0A22EAE4A8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3B482C9-9939-48E9-E28C-E200E24E0FA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293D22C-1099-428A-5346-29009C721D3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1506" name="Picture 2" descr="Open photo">
            <a:extLst>
              <a:ext uri="{FF2B5EF4-FFF2-40B4-BE49-F238E27FC236}">
                <a16:creationId xmlns:a16="http://schemas.microsoft.com/office/drawing/2014/main" id="{BAD6E0DA-273B-9DD8-8CE9-1F53C3871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569244"/>
            <a:ext cx="14617701" cy="822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62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7E6842-4D50-3A74-218D-9C9B9596E3A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7C892D3-9965-9916-3A0D-93AF810BF51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69695C0-2DCA-03FD-5F15-77EFC7FD053C}"/>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2530" name="Picture 2">
            <a:extLst>
              <a:ext uri="{FF2B5EF4-FFF2-40B4-BE49-F238E27FC236}">
                <a16:creationId xmlns:a16="http://schemas.microsoft.com/office/drawing/2014/main" id="{79851BE8-C8F3-8DE0-1906-DE950555B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19200" y="1521256"/>
            <a:ext cx="14706600" cy="826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30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36F9FC0-83EF-7319-BFDA-B918E3C9104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3DF0DA8-F944-6E92-882D-E37CC2D0743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374D30A-DA03-9F15-BE64-D5513D6D0C94}"/>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3558" name="Picture 6" descr="No description available.">
            <a:extLst>
              <a:ext uri="{FF2B5EF4-FFF2-40B4-BE49-F238E27FC236}">
                <a16:creationId xmlns:a16="http://schemas.microsoft.com/office/drawing/2014/main" id="{FCF85D54-748E-AB3F-7204-E4E3F2D9B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8053"/>
            <a:ext cx="14782800" cy="831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16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7385368-6F69-AC26-871D-86CEF5BB652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CA6654-33F6-ACE1-5D31-055ABC43446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684ED76-2CC2-3459-712B-E64C93998AD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4578" name="Picture 2">
            <a:extLst>
              <a:ext uri="{FF2B5EF4-FFF2-40B4-BE49-F238E27FC236}">
                <a16:creationId xmlns:a16="http://schemas.microsoft.com/office/drawing/2014/main" id="{E3F47C1F-76A9-AFA2-1B11-C7C17EA8A7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38200" y="1409700"/>
            <a:ext cx="15315207" cy="861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22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8954A53-42F1-31F3-DBE0-913D7ED2175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3F44D-DCCE-534D-6DBC-9787F672B18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C74C7EF-78FF-8EED-66A3-D831D4D6673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5602" name="Picture 2" descr="No description available.">
            <a:extLst>
              <a:ext uri="{FF2B5EF4-FFF2-40B4-BE49-F238E27FC236}">
                <a16:creationId xmlns:a16="http://schemas.microsoft.com/office/drawing/2014/main" id="{3B7A95D2-6536-9BF1-50A3-D9FB29630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75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5EF1A41-83E4-D111-1546-866F3FF987D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69D02AA-4F08-4408-70F5-17F010A47BA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A9EE157-053B-4F90-8736-94E9DE95FE9F}"/>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6626" name="Picture 2" descr="No description available.">
            <a:extLst>
              <a:ext uri="{FF2B5EF4-FFF2-40B4-BE49-F238E27FC236}">
                <a16:creationId xmlns:a16="http://schemas.microsoft.com/office/drawing/2014/main" id="{93FD0E29-5854-DA7D-8F4D-BBF9DDFE7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85900"/>
            <a:ext cx="15011400" cy="843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837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FA939FA-BAD8-C12B-6E11-F1B07FDB0AB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DC99E7A-6466-DB10-E5C3-D20ABD76081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664A783-765D-6FD9-DD9C-DF6636E3C9ED}"/>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7650" name="Picture 2" descr="No description available.">
            <a:extLst>
              <a:ext uri="{FF2B5EF4-FFF2-40B4-BE49-F238E27FC236}">
                <a16:creationId xmlns:a16="http://schemas.microsoft.com/office/drawing/2014/main" id="{24689ABE-F5F8-4EF7-436A-58F8ABDE0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12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8F1665F-F45E-F0D1-D42E-E4419144E66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4474D81-138D-00C9-4E69-E145754C53E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BE75925-FBBA-ABA2-1404-231988ECF8C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8674" name="Picture 2">
            <a:extLst>
              <a:ext uri="{FF2B5EF4-FFF2-40B4-BE49-F238E27FC236}">
                <a16:creationId xmlns:a16="http://schemas.microsoft.com/office/drawing/2014/main" id="{D2693FD0-E783-0A94-7A67-83A225B5E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83097" y="1485900"/>
            <a:ext cx="14366478" cy="807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7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6326043">
            <a:off x="11448873" y="2406304"/>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TextBox 4"/>
          <p:cNvSpPr txBox="1"/>
          <p:nvPr/>
        </p:nvSpPr>
        <p:spPr>
          <a:xfrm>
            <a:off x="4800600" y="656001"/>
            <a:ext cx="9757645" cy="1648978"/>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SCOPE AND LIMITATION OF THE STUDY</a:t>
            </a:r>
          </a:p>
        </p:txBody>
      </p:sp>
      <p:sp>
        <p:nvSpPr>
          <p:cNvPr id="5" name="TextBox 5"/>
          <p:cNvSpPr txBox="1"/>
          <p:nvPr/>
        </p:nvSpPr>
        <p:spPr>
          <a:xfrm>
            <a:off x="434268" y="3063890"/>
            <a:ext cx="14845060" cy="6686895"/>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will be focus on the design, development, implementation, and evaluation of a Web-based health monitoring services platform called Health Connect, specifically created for the Barangay Health Center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Sultan Kudarat. The system aims to improve healthcare service delivery through a centralized mobile application tailored to the needs of barangay health workers and local residents. The scope includes the creation of a module for managing health worker accounts, as well as a comprehensive patient record system that stores personal details, and treatment information. It allows patients to schedule appointments through the app and receive automated SMS notifications for reminders.</a:t>
            </a: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A03B8B0-BD8F-19AF-115C-4D0CE2D5862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34E43AC-7C6B-B3D8-5D0A-2BFED61F57D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CCD75DD-A081-2D09-89E4-98C820977B0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9698" name="Picture 2" descr="No description available.">
            <a:extLst>
              <a:ext uri="{FF2B5EF4-FFF2-40B4-BE49-F238E27FC236}">
                <a16:creationId xmlns:a16="http://schemas.microsoft.com/office/drawing/2014/main" id="{D13308F6-C622-DF8B-3899-3F4C4390E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31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DDFB953-5DD4-831E-1CF1-CE0AE7454E1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3A160F7-9501-C0B4-FC05-24ADDD0EFC6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8C02D5B-6ECA-0C64-3C79-F57A754956F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0722" name="Picture 2" descr="No description available.">
            <a:extLst>
              <a:ext uri="{FF2B5EF4-FFF2-40B4-BE49-F238E27FC236}">
                <a16:creationId xmlns:a16="http://schemas.microsoft.com/office/drawing/2014/main" id="{025838FC-A82A-14DB-3616-306E86287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199" y="1485900"/>
            <a:ext cx="13824347"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23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56139B1-51B1-DDE4-CD71-FAF3D72EDE4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4BDBB41-5355-2096-4C96-B0F1641B1FC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249B886-6510-5780-FD30-ABED2A2FCA3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1746" name="Picture 2" descr="No description available.">
            <a:extLst>
              <a:ext uri="{FF2B5EF4-FFF2-40B4-BE49-F238E27FC236}">
                <a16:creationId xmlns:a16="http://schemas.microsoft.com/office/drawing/2014/main" id="{4B56BFFA-B218-1C20-5E74-A4D9A096A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61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2D4F69-B920-E507-816E-F743EB3986A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5AE3EC0-A5D3-D35A-7A4E-C9953C77453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D69861C-36DB-E726-EA24-C0A04BA2FBC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2770" name="Picture 2" descr="No description available.">
            <a:extLst>
              <a:ext uri="{FF2B5EF4-FFF2-40B4-BE49-F238E27FC236}">
                <a16:creationId xmlns:a16="http://schemas.microsoft.com/office/drawing/2014/main" id="{3F738371-F031-FFFB-A8C8-14150E377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48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827F39C-365E-CD41-750F-7242EE40B3B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A9C4452-6EC2-D17F-1EB0-7E95F7B6111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3D29020-8195-361C-6EC4-1254417F302D}"/>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3794" name="Picture 2" descr="No description available.">
            <a:extLst>
              <a:ext uri="{FF2B5EF4-FFF2-40B4-BE49-F238E27FC236}">
                <a16:creationId xmlns:a16="http://schemas.microsoft.com/office/drawing/2014/main" id="{C71EF396-B261-0F06-FDB1-294D99FCA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62" y="14859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76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CC002E1-2EF0-85C1-3161-7BFF8DB57E9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D9E0E81-7D6D-A5DB-831B-1FD84C1DE9A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BC8BFF1-53FF-7AEF-1865-221D620F555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4818" name="Picture 2" descr="No description available.">
            <a:extLst>
              <a:ext uri="{FF2B5EF4-FFF2-40B4-BE49-F238E27FC236}">
                <a16:creationId xmlns:a16="http://schemas.microsoft.com/office/drawing/2014/main" id="{DABDB903-58F1-38C8-237E-7005F312A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145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615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E261C6D-893A-85B7-A7B8-478C90F25EF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5B07EA7-C11F-5773-0C32-5E024CFC209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2F8311A-B183-0831-FBB7-EACD95C618B3}"/>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5842" name="Picture 2" descr="No description available.">
            <a:extLst>
              <a:ext uri="{FF2B5EF4-FFF2-40B4-BE49-F238E27FC236}">
                <a16:creationId xmlns:a16="http://schemas.microsoft.com/office/drawing/2014/main" id="{55962A3B-A5A5-0399-726E-8216BAC46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773076"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737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7228781-7678-D9F7-5163-188DD3E2F0D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CF98535-FC48-DE82-5872-EAAD5BF9815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77714C4-3CED-CF3F-B09D-F43F49AAA3DB}"/>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6866" name="Picture 2" descr="No description available.">
            <a:extLst>
              <a:ext uri="{FF2B5EF4-FFF2-40B4-BE49-F238E27FC236}">
                <a16:creationId xmlns:a16="http://schemas.microsoft.com/office/drawing/2014/main" id="{EEA9D495-9974-779B-82F9-6986FA0DD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6383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8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B13A941-530E-7FB3-AC5B-DA59B1AEE99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507698A-1E9D-D70A-EB85-A7D0C3A1DA8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A969873-67BB-14A1-12A2-B51E40DFC28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7890" name="Picture 2" descr="No description available.">
            <a:extLst>
              <a:ext uri="{FF2B5EF4-FFF2-40B4-BE49-F238E27FC236}">
                <a16:creationId xmlns:a16="http://schemas.microsoft.com/office/drawing/2014/main" id="{070AC09B-190B-0FD1-0B84-8A13029BA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5621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70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7A2ED9-9753-7639-718C-88F29E17B60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A28D9D6-B92C-69E4-C0B3-544591EF56B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55D69C1-D79C-0584-7FD6-9A285D6439EA}"/>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8914" name="Picture 2" descr="No description available.">
            <a:extLst>
              <a:ext uri="{FF2B5EF4-FFF2-40B4-BE49-F238E27FC236}">
                <a16:creationId xmlns:a16="http://schemas.microsoft.com/office/drawing/2014/main" id="{B77BC0D6-596B-5D37-216B-902ABDD87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046" y="16383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5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1568365" y="1753679"/>
            <a:ext cx="14284052" cy="7530331"/>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Additionally, the application provides a user-friendly dashboard displaying graphical summaries of key data such as the total number of appointments, patient count, and daily appointment records. Report generation features are included to produce lists of appointments and patients, patient medical records, and appointment slips. The study also involves evaluating the system's performance in terms of accuracy, security, functionality, and effectiveness. Evaluation will be conducted through a pilot deployment at the Barangay Health Center, with testing focused on the usability of the app in local contexts, including areas with low internet connectivity. The web-based is developed for website considering the accessibility needs of users with limited technical knowledge and devices.</a:t>
            </a:r>
          </a:p>
          <a:p>
            <a:pPr algn="just">
              <a:lnSpc>
                <a:spcPct val="150000"/>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6D0F685-F8D7-B26B-9F70-FE5A771EC27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AE3723A-45F3-90CE-23A8-5744C4B1461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6CD9F0E-9DFC-6B6E-05C7-3FCD68C30907}"/>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9938" name="Picture 2" descr="No description available.">
            <a:extLst>
              <a:ext uri="{FF2B5EF4-FFF2-40B4-BE49-F238E27FC236}">
                <a16:creationId xmlns:a16="http://schemas.microsoft.com/office/drawing/2014/main" id="{D66817A6-ABBB-7F83-D4C2-A328A5CD4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088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811ED3C-D501-3F6F-CC63-0243122F59E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B0BDBD1-FFD1-599C-3480-77061DA6982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DBB6A5E-BE39-D287-739A-4C9F896059D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0962" name="Picture 2" descr="No description available.">
            <a:extLst>
              <a:ext uri="{FF2B5EF4-FFF2-40B4-BE49-F238E27FC236}">
                <a16:creationId xmlns:a16="http://schemas.microsoft.com/office/drawing/2014/main" id="{844A4FCB-FC4A-57EE-08A9-CC12C001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85900"/>
            <a:ext cx="14392077" cy="809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6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B40117-8969-192D-8F76-A6522EED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F76B652-5A27-2CFD-5F8F-021B59085D0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9E56410-6EF8-4EA9-76BD-924C50CE7C7B}"/>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1986" name="Picture 2" descr="No description available.">
            <a:extLst>
              <a:ext uri="{FF2B5EF4-FFF2-40B4-BE49-F238E27FC236}">
                <a16:creationId xmlns:a16="http://schemas.microsoft.com/office/drawing/2014/main" id="{7546B84B-9293-DF0E-F2A0-61760DFC9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30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CFB30C4-6AD4-C6DA-00AD-0791BE80249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CE52B71-9F56-F3CA-37B1-37D42D4C03E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1B2E799-1396-97B1-40B1-D1294AE706FE}"/>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3010" name="Picture 2" descr="No description available.">
            <a:extLst>
              <a:ext uri="{FF2B5EF4-FFF2-40B4-BE49-F238E27FC236}">
                <a16:creationId xmlns:a16="http://schemas.microsoft.com/office/drawing/2014/main" id="{7EA8F4AD-1DD3-5346-2A67-B21E48C0B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780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B505ADE-634D-4EDC-CF41-5ED52181622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512F72F-8054-C7EC-31CC-ACCB0E55551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D1B2D96-8AF3-0DD2-2045-A791CFEA92A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4034" name="Picture 2" descr="No description available.">
            <a:extLst>
              <a:ext uri="{FF2B5EF4-FFF2-40B4-BE49-F238E27FC236}">
                <a16:creationId xmlns:a16="http://schemas.microsoft.com/office/drawing/2014/main" id="{65EE91AD-5AC0-7E2C-C5A4-4D63CACB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10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A23FAFB-C695-88E5-8D13-B46496F4420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D69745B-784D-85F8-572B-12D7BDC3E65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8508677-73DD-DEAD-1EF5-49E853F635A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5058" name="Picture 2" descr="No description available.">
            <a:extLst>
              <a:ext uri="{FF2B5EF4-FFF2-40B4-BE49-F238E27FC236}">
                <a16:creationId xmlns:a16="http://schemas.microsoft.com/office/drawing/2014/main" id="{A4988BA5-4B1E-3C00-EDA7-D7A902894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621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70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FDA7039-DFEC-E911-2503-FBC61810FD8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FB26C46-D8CF-5C22-1354-2CA91A7ED6A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3A65F92-3BF7-FC95-6C0B-47693E535FE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6082" name="Picture 2" descr="No description available.">
            <a:extLst>
              <a:ext uri="{FF2B5EF4-FFF2-40B4-BE49-F238E27FC236}">
                <a16:creationId xmlns:a16="http://schemas.microsoft.com/office/drawing/2014/main" id="{9DE31F1C-47D1-0F6E-DB4F-0CBD0D5BE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46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E1B0D7D-493C-5E51-113E-CC42B559E07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B47CAE-082B-4915-793B-A0F8ADE9AF3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4192D9E-32C1-4BFD-3E95-B87C503E22B7}"/>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7106" name="Picture 2" descr="No description available.">
            <a:extLst>
              <a:ext uri="{FF2B5EF4-FFF2-40B4-BE49-F238E27FC236}">
                <a16:creationId xmlns:a16="http://schemas.microsoft.com/office/drawing/2014/main" id="{118D4E58-4AE9-1A2C-8710-05CCD626D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866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83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A8DC383-AC99-FD17-77F4-865AC43C0CB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085BEBF-CE6B-1A27-72EB-262570FA3B2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BC2D1D1-5E54-83FC-B5E8-83F45A87EFF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8130" name="Picture 2" descr="No description available.">
            <a:extLst>
              <a:ext uri="{FF2B5EF4-FFF2-40B4-BE49-F238E27FC236}">
                <a16:creationId xmlns:a16="http://schemas.microsoft.com/office/drawing/2014/main" id="{714B3C13-B938-E00C-B478-DFCD94EB4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194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7F78C7-9E6D-8066-9969-4CECC40A2E1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BEEAD52-C22D-CE15-FBC6-DA7EFC71F3A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FE22E36-7CEF-176F-628E-1519E72F8171}"/>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9154" name="Picture 2" descr="No description available.">
            <a:extLst>
              <a:ext uri="{FF2B5EF4-FFF2-40B4-BE49-F238E27FC236}">
                <a16:creationId xmlns:a16="http://schemas.microsoft.com/office/drawing/2014/main" id="{040E367A-04E0-D212-8291-1E4D225F6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647616"/>
            <a:ext cx="14417675" cy="810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262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3923</Words>
  <Application>Microsoft Office PowerPoint</Application>
  <PresentationFormat>Custom</PresentationFormat>
  <Paragraphs>351</Paragraphs>
  <Slides>137</Slides>
  <Notes>95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137</vt:i4>
      </vt:variant>
    </vt:vector>
  </HeadingPairs>
  <TitlesOfParts>
    <vt:vector size="146" baseType="lpstr">
      <vt:lpstr>Caladea</vt:lpstr>
      <vt:lpstr>Nourd Bold</vt:lpstr>
      <vt:lpstr>Nourd</vt:lpstr>
      <vt:lpstr>Be Vietnam</vt:lpstr>
      <vt:lpstr>Calibri</vt:lpstr>
      <vt:lpstr>Arial</vt:lpstr>
      <vt:lpstr>Archivo Black</vt:lpstr>
      <vt:lpstr>Arial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ACE</dc:creator>
  <cp:lastModifiedBy>Jan Russel Peñafiel</cp:lastModifiedBy>
  <cp:revision>8</cp:revision>
  <dcterms:created xsi:type="dcterms:W3CDTF">2006-08-16T00:00:00Z</dcterms:created>
  <dcterms:modified xsi:type="dcterms:W3CDTF">2025-08-14T00:11:54Z</dcterms:modified>
  <dc:identifier>DAGvwLEjnck</dc:identifier>
</cp:coreProperties>
</file>